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00FF"/>
    <a:srgbClr val="99FF99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8337D-6BF8-4CB8-A240-2E50B8CB1AA4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AED71-7714-4158-96F1-CB806345A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2928957"/>
          </a:xfrm>
        </p:spPr>
        <p:txBody>
          <a:bodyPr>
            <a:noAutofit/>
          </a:bodyPr>
          <a:lstStyle/>
          <a:p>
            <a:endParaRPr lang="ru-RU" sz="9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Интегрированная образовательная деятельность по физической культуре и безопасности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1720" y="142852"/>
            <a:ext cx="8858312" cy="65722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1500174"/>
            <a:ext cx="71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  <a:latin typeface="Monotype Corsiva" pitchFamily="66" charset="0"/>
              </a:rPr>
              <a:t>ТУРНИР ЭРУДИТОВ</a:t>
            </a:r>
            <a:endParaRPr lang="ru-RU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1643042" y="3857628"/>
            <a:ext cx="6000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Подготовила инструктор по ФК</a:t>
            </a:r>
          </a:p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Донец С.М.</a:t>
            </a:r>
          </a:p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МБДОУ </a:t>
            </a:r>
            <a:r>
              <a:rPr lang="ru-RU" sz="28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</a:t>
            </a: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/с № 15</a:t>
            </a:r>
          </a:p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ст. Павловской</a:t>
            </a:r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spichki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5286380" y="1225867"/>
            <a:ext cx="3643338" cy="4203397"/>
          </a:xfrm>
        </p:spPr>
      </p:pic>
      <p:pic>
        <p:nvPicPr>
          <p:cNvPr id="9" name="Содержимое 7" descr="1261matches-300x201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214282" y="1604320"/>
            <a:ext cx="4643470" cy="38249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Причины пожара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pl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762125"/>
            <a:ext cx="4281518" cy="3549052"/>
          </a:xfrm>
        </p:spPr>
      </p:pic>
      <p:pic>
        <p:nvPicPr>
          <p:cNvPr id="7" name="Содержимое 6" descr="pl11-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85926"/>
            <a:ext cx="4281518" cy="35252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пожар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FirePhotograph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00174"/>
            <a:ext cx="4038600" cy="3857651"/>
          </a:xfrm>
        </p:spPr>
      </p:pic>
      <p:pic>
        <p:nvPicPr>
          <p:cNvPr id="7" name="Содержимое 6" descr="121761803848936076cccb34.03040537_thumb50037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500174"/>
            <a:ext cx="4038600" cy="38774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Пожар в лесу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12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4038600" cy="3857652"/>
          </a:xfrm>
        </p:spPr>
      </p:pic>
      <p:pic>
        <p:nvPicPr>
          <p:cNvPr id="8" name="Содержимое 7" descr="61331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500174"/>
            <a:ext cx="4038600" cy="38774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Средства пожаротушения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stend_bun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30605" y="2346420"/>
            <a:ext cx="2891790" cy="3033522"/>
          </a:xfrm>
        </p:spPr>
      </p:pic>
      <p:pic>
        <p:nvPicPr>
          <p:cNvPr id="6" name="Содержимое 5" descr="FireExtinguisherABC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05155" y="1600200"/>
            <a:ext cx="232468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Работа пожарных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5" name="Содержимое 4" descr="12112772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71678"/>
            <a:ext cx="4038600" cy="3323549"/>
          </a:xfrm>
        </p:spPr>
      </p:pic>
      <p:pic>
        <p:nvPicPr>
          <p:cNvPr id="6" name="Содержимое 5" descr="300px-Firemensatwork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2000240"/>
            <a:ext cx="3929090" cy="34290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Пожарные машины</a:t>
            </a:r>
            <a:endParaRPr lang="ru-RU" sz="3600" b="1" dirty="0"/>
          </a:p>
        </p:txBody>
      </p:sp>
      <p:pic>
        <p:nvPicPr>
          <p:cNvPr id="5" name="Содержимое 4" descr="img-76bdd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0004-006-Pozharnaja-mashin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2357430"/>
            <a:ext cx="4038600" cy="30003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Результаты пожара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Содержимое 5" descr="130212_2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48300" y="2029809"/>
            <a:ext cx="2438400" cy="3666744"/>
          </a:xfrm>
        </p:spPr>
      </p:pic>
      <p:pic>
        <p:nvPicPr>
          <p:cNvPr id="8" name="Содержимое 8" descr="07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571</TotalTime>
  <Words>38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Причины пожара</vt:lpstr>
      <vt:lpstr>пожар</vt:lpstr>
      <vt:lpstr>Пожар в лесу</vt:lpstr>
      <vt:lpstr>Средства пожаротушения</vt:lpstr>
      <vt:lpstr>Работа пожарных</vt:lpstr>
      <vt:lpstr>Пожарные машины</vt:lpstr>
      <vt:lpstr>Результаты пожара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эрудитов</dc:title>
  <dc:creator>Пользователь</dc:creator>
  <cp:lastModifiedBy>Пользователь</cp:lastModifiedBy>
  <cp:revision>62</cp:revision>
  <dcterms:created xsi:type="dcterms:W3CDTF">2012-04-29T11:20:45Z</dcterms:created>
  <dcterms:modified xsi:type="dcterms:W3CDTF">2012-10-25T13:09:25Z</dcterms:modified>
</cp:coreProperties>
</file>