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86380" autoAdjust="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9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C56B4D-AC0A-476E-B226-69A2223C0EC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445D9F5-CE7D-45C0-B603-74759C8477F5}">
      <dgm:prSet phldrT="[Текст]" custT="1"/>
      <dgm:spPr/>
      <dgm:t>
        <a:bodyPr/>
        <a:lstStyle/>
        <a:p>
          <a:r>
            <a:rPr lang="ru-RU" sz="2400" u="sng" dirty="0" smtClean="0"/>
            <a:t>Краткосрочное применение</a:t>
          </a:r>
          <a:r>
            <a:rPr lang="ru-RU" sz="2400" dirty="0" smtClean="0"/>
            <a:t>: безудержный смех, головокружение, частные головные боли, частые падения в обморок и потери сознания</a:t>
          </a:r>
          <a:endParaRPr lang="ru-RU" sz="2400" dirty="0"/>
        </a:p>
      </dgm:t>
    </dgm:pt>
    <dgm:pt modelId="{819BC85C-22AB-439A-92D3-0228191D87D4}" type="parTrans" cxnId="{25BB891F-CCF5-4E46-A015-4AF58AB6207C}">
      <dgm:prSet/>
      <dgm:spPr/>
      <dgm:t>
        <a:bodyPr/>
        <a:lstStyle/>
        <a:p>
          <a:endParaRPr lang="ru-RU"/>
        </a:p>
      </dgm:t>
    </dgm:pt>
    <dgm:pt modelId="{9E8F6BA5-1CF5-476F-93DA-4BC90F0C2B72}" type="sibTrans" cxnId="{25BB891F-CCF5-4E46-A015-4AF58AB6207C}">
      <dgm:prSet/>
      <dgm:spPr/>
      <dgm:t>
        <a:bodyPr/>
        <a:lstStyle/>
        <a:p>
          <a:endParaRPr lang="ru-RU"/>
        </a:p>
      </dgm:t>
    </dgm:pt>
    <dgm:pt modelId="{4C1A8809-A032-4EAF-B995-84CBA5CE5B22}">
      <dgm:prSet phldrT="[Текст]" phldr="1"/>
      <dgm:spPr/>
      <dgm:t>
        <a:bodyPr/>
        <a:lstStyle/>
        <a:p>
          <a:endParaRPr lang="ru-RU"/>
        </a:p>
      </dgm:t>
    </dgm:pt>
    <dgm:pt modelId="{B7F1F646-0483-44B8-A799-528386283547}" type="parTrans" cxnId="{B77EC5A2-3ECE-4F53-927C-E32FE622514D}">
      <dgm:prSet/>
      <dgm:spPr/>
      <dgm:t>
        <a:bodyPr/>
        <a:lstStyle/>
        <a:p>
          <a:endParaRPr lang="ru-RU"/>
        </a:p>
      </dgm:t>
    </dgm:pt>
    <dgm:pt modelId="{8CC4BC04-23F2-4D07-9F91-9C4089C48396}" type="sibTrans" cxnId="{B77EC5A2-3ECE-4F53-927C-E32FE622514D}">
      <dgm:prSet/>
      <dgm:spPr/>
      <dgm:t>
        <a:bodyPr/>
        <a:lstStyle/>
        <a:p>
          <a:endParaRPr lang="ru-RU"/>
        </a:p>
      </dgm:t>
    </dgm:pt>
    <dgm:pt modelId="{DE693299-5873-477D-91F1-F51457576F2A}">
      <dgm:prSet phldrT="[Текст]" custT="1"/>
      <dgm:spPr/>
      <dgm:t>
        <a:bodyPr/>
        <a:lstStyle/>
        <a:p>
          <a:r>
            <a:rPr lang="ru-RU" sz="2000" u="sng" dirty="0" smtClean="0"/>
            <a:t>Долгосрочное применение</a:t>
          </a:r>
          <a:r>
            <a:rPr lang="ru-RU" sz="2000" dirty="0" smtClean="0"/>
            <a:t>: кратка временная амнезия, эмоциональная неустойчивость, нарушение мыслительных процессов, ухудшение слуха и осязания, невнятность речи, постепенная атрофия мозга</a:t>
          </a:r>
          <a:endParaRPr lang="ru-RU" sz="2000" dirty="0"/>
        </a:p>
      </dgm:t>
    </dgm:pt>
    <dgm:pt modelId="{F5A63785-A3E9-4BFD-AED5-7072B4C4C7A2}" type="parTrans" cxnId="{6D4DADEA-22E4-4F01-9998-09B8CA7DE467}">
      <dgm:prSet/>
      <dgm:spPr/>
      <dgm:t>
        <a:bodyPr/>
        <a:lstStyle/>
        <a:p>
          <a:endParaRPr lang="ru-RU"/>
        </a:p>
      </dgm:t>
    </dgm:pt>
    <dgm:pt modelId="{35F00636-D5A5-4AA2-898D-26AF19F7B6C1}" type="sibTrans" cxnId="{6D4DADEA-22E4-4F01-9998-09B8CA7DE467}">
      <dgm:prSet/>
      <dgm:spPr/>
      <dgm:t>
        <a:bodyPr/>
        <a:lstStyle/>
        <a:p>
          <a:endParaRPr lang="ru-RU"/>
        </a:p>
      </dgm:t>
    </dgm:pt>
    <dgm:pt modelId="{6D452B52-0A29-4623-8D54-0B3243B985C4}">
      <dgm:prSet phldrT="[Текст]" phldr="1"/>
      <dgm:spPr/>
      <dgm:t>
        <a:bodyPr/>
        <a:lstStyle/>
        <a:p>
          <a:endParaRPr lang="ru-RU"/>
        </a:p>
      </dgm:t>
    </dgm:pt>
    <dgm:pt modelId="{265CD293-07B8-46EB-9A7C-C4931D8FD91C}" type="parTrans" cxnId="{57F6D8F3-E3EC-440D-BF9D-EE6B71346465}">
      <dgm:prSet/>
      <dgm:spPr/>
      <dgm:t>
        <a:bodyPr/>
        <a:lstStyle/>
        <a:p>
          <a:endParaRPr lang="ru-RU"/>
        </a:p>
      </dgm:t>
    </dgm:pt>
    <dgm:pt modelId="{D900C3A3-1094-4682-B664-E4DD201D4589}" type="sibTrans" cxnId="{57F6D8F3-E3EC-440D-BF9D-EE6B71346465}">
      <dgm:prSet/>
      <dgm:spPr/>
      <dgm:t>
        <a:bodyPr/>
        <a:lstStyle/>
        <a:p>
          <a:endParaRPr lang="ru-RU"/>
        </a:p>
      </dgm:t>
    </dgm:pt>
    <dgm:pt modelId="{3BEB7A75-308E-410B-9749-E5D14F63845D}" type="pres">
      <dgm:prSet presAssocID="{CDC56B4D-AC0A-476E-B226-69A2223C0EC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E1019EC-7490-42E5-B0FD-089813435791}" type="pres">
      <dgm:prSet presAssocID="{7445D9F5-CE7D-45C0-B603-74759C8477F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440C54-AA02-4F1F-97CD-90008B972659}" type="pres">
      <dgm:prSet presAssocID="{7445D9F5-CE7D-45C0-B603-74759C8477F5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469A94-1CE1-40D7-B95D-7A14132F1233}" type="pres">
      <dgm:prSet presAssocID="{DE693299-5873-477D-91F1-F51457576F2A}" presName="parentText" presStyleLbl="node1" presStyleIdx="1" presStyleCnt="2" custScaleY="14027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E08F99-A368-4FCC-A367-BD1C7A5896DA}" type="pres">
      <dgm:prSet presAssocID="{DE693299-5873-477D-91F1-F51457576F2A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F6D8F3-E3EC-440D-BF9D-EE6B71346465}" srcId="{DE693299-5873-477D-91F1-F51457576F2A}" destId="{6D452B52-0A29-4623-8D54-0B3243B985C4}" srcOrd="0" destOrd="0" parTransId="{265CD293-07B8-46EB-9A7C-C4931D8FD91C}" sibTransId="{D900C3A3-1094-4682-B664-E4DD201D4589}"/>
    <dgm:cxn modelId="{93274AF7-A64A-4E3C-B5E8-D82603C0FBAD}" type="presOf" srcId="{CDC56B4D-AC0A-476E-B226-69A2223C0ECD}" destId="{3BEB7A75-308E-410B-9749-E5D14F63845D}" srcOrd="0" destOrd="0" presId="urn:microsoft.com/office/officeart/2005/8/layout/vList2"/>
    <dgm:cxn modelId="{87627812-435A-4426-BAD5-B0F79ED3F777}" type="presOf" srcId="{DE693299-5873-477D-91F1-F51457576F2A}" destId="{74469A94-1CE1-40D7-B95D-7A14132F1233}" srcOrd="0" destOrd="0" presId="urn:microsoft.com/office/officeart/2005/8/layout/vList2"/>
    <dgm:cxn modelId="{283110EA-8AFF-4378-819C-F66550CAD964}" type="presOf" srcId="{6D452B52-0A29-4623-8D54-0B3243B985C4}" destId="{04E08F99-A368-4FCC-A367-BD1C7A5896DA}" srcOrd="0" destOrd="0" presId="urn:microsoft.com/office/officeart/2005/8/layout/vList2"/>
    <dgm:cxn modelId="{1451129E-A51D-498F-84C0-B964E4AADC71}" type="presOf" srcId="{4C1A8809-A032-4EAF-B995-84CBA5CE5B22}" destId="{FC440C54-AA02-4F1F-97CD-90008B972659}" srcOrd="0" destOrd="0" presId="urn:microsoft.com/office/officeart/2005/8/layout/vList2"/>
    <dgm:cxn modelId="{75C83E55-6F7C-4E49-B286-67AAC1B3201F}" type="presOf" srcId="{7445D9F5-CE7D-45C0-B603-74759C8477F5}" destId="{2E1019EC-7490-42E5-B0FD-089813435791}" srcOrd="0" destOrd="0" presId="urn:microsoft.com/office/officeart/2005/8/layout/vList2"/>
    <dgm:cxn modelId="{25BB891F-CCF5-4E46-A015-4AF58AB6207C}" srcId="{CDC56B4D-AC0A-476E-B226-69A2223C0ECD}" destId="{7445D9F5-CE7D-45C0-B603-74759C8477F5}" srcOrd="0" destOrd="0" parTransId="{819BC85C-22AB-439A-92D3-0228191D87D4}" sibTransId="{9E8F6BA5-1CF5-476F-93DA-4BC90F0C2B72}"/>
    <dgm:cxn modelId="{6D4DADEA-22E4-4F01-9998-09B8CA7DE467}" srcId="{CDC56B4D-AC0A-476E-B226-69A2223C0ECD}" destId="{DE693299-5873-477D-91F1-F51457576F2A}" srcOrd="1" destOrd="0" parTransId="{F5A63785-A3E9-4BFD-AED5-7072B4C4C7A2}" sibTransId="{35F00636-D5A5-4AA2-898D-26AF19F7B6C1}"/>
    <dgm:cxn modelId="{B77EC5A2-3ECE-4F53-927C-E32FE622514D}" srcId="{7445D9F5-CE7D-45C0-B603-74759C8477F5}" destId="{4C1A8809-A032-4EAF-B995-84CBA5CE5B22}" srcOrd="0" destOrd="0" parTransId="{B7F1F646-0483-44B8-A799-528386283547}" sibTransId="{8CC4BC04-23F2-4D07-9F91-9C4089C48396}"/>
    <dgm:cxn modelId="{62FC7055-0554-49B5-8107-DAF5C0863F35}" type="presParOf" srcId="{3BEB7A75-308E-410B-9749-E5D14F63845D}" destId="{2E1019EC-7490-42E5-B0FD-089813435791}" srcOrd="0" destOrd="0" presId="urn:microsoft.com/office/officeart/2005/8/layout/vList2"/>
    <dgm:cxn modelId="{EE355B09-649A-44C3-B486-82670E818E67}" type="presParOf" srcId="{3BEB7A75-308E-410B-9749-E5D14F63845D}" destId="{FC440C54-AA02-4F1F-97CD-90008B972659}" srcOrd="1" destOrd="0" presId="urn:microsoft.com/office/officeart/2005/8/layout/vList2"/>
    <dgm:cxn modelId="{AEB3EC4D-0906-455C-8DEA-FA4DA36AB15A}" type="presParOf" srcId="{3BEB7A75-308E-410B-9749-E5D14F63845D}" destId="{74469A94-1CE1-40D7-B95D-7A14132F1233}" srcOrd="2" destOrd="0" presId="urn:microsoft.com/office/officeart/2005/8/layout/vList2"/>
    <dgm:cxn modelId="{E2C109D1-049B-4CEC-AA28-C31C3A284AE7}" type="presParOf" srcId="{3BEB7A75-308E-410B-9749-E5D14F63845D}" destId="{04E08F99-A368-4FCC-A367-BD1C7A5896DA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E0F675-1214-46AB-9B23-2391C136A23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8ED808D-32FB-4446-8223-F8A0938AD8DC}">
      <dgm:prSet phldrT="[Текст]" custT="1"/>
      <dgm:spPr/>
      <dgm:t>
        <a:bodyPr/>
        <a:lstStyle/>
        <a:p>
          <a:r>
            <a:rPr lang="ru-RU" sz="2800" b="1" dirty="0" err="1" smtClean="0"/>
            <a:t>Безудерж-ный</a:t>
          </a:r>
          <a:r>
            <a:rPr lang="ru-RU" sz="2800" b="1" dirty="0" smtClean="0"/>
            <a:t> смех, чувство эйфории</a:t>
          </a:r>
          <a:endParaRPr lang="ru-RU" sz="2800" b="1" dirty="0"/>
        </a:p>
      </dgm:t>
    </dgm:pt>
    <dgm:pt modelId="{5556C222-51BA-4F85-AF7C-AB9EF7F62A53}" type="parTrans" cxnId="{BB779218-19C8-4510-87D2-FEDB0C158241}">
      <dgm:prSet/>
      <dgm:spPr/>
      <dgm:t>
        <a:bodyPr/>
        <a:lstStyle/>
        <a:p>
          <a:endParaRPr lang="ru-RU"/>
        </a:p>
      </dgm:t>
    </dgm:pt>
    <dgm:pt modelId="{6E025017-62AC-4AE3-8EFB-5B38ABFB5B83}" type="sibTrans" cxnId="{BB779218-19C8-4510-87D2-FEDB0C158241}">
      <dgm:prSet/>
      <dgm:spPr/>
      <dgm:t>
        <a:bodyPr/>
        <a:lstStyle/>
        <a:p>
          <a:endParaRPr lang="ru-RU"/>
        </a:p>
      </dgm:t>
    </dgm:pt>
    <dgm:pt modelId="{0663A4A2-72E4-4060-AEFD-3A062BC054D1}">
      <dgm:prSet phldrT="[Текст]" custT="1"/>
      <dgm:spPr/>
      <dgm:t>
        <a:bodyPr/>
        <a:lstStyle/>
        <a:p>
          <a:r>
            <a:rPr lang="ru-RU" sz="2800" b="1" dirty="0" smtClean="0"/>
            <a:t>легкое опьянение</a:t>
          </a:r>
          <a:endParaRPr lang="ru-RU" sz="2800" b="1" dirty="0"/>
        </a:p>
      </dgm:t>
    </dgm:pt>
    <dgm:pt modelId="{74440013-7413-42E8-920F-BA06530F71EB}" type="parTrans" cxnId="{D2EC9D6C-7CD7-4266-A761-2E8DF20D7455}">
      <dgm:prSet/>
      <dgm:spPr/>
      <dgm:t>
        <a:bodyPr/>
        <a:lstStyle/>
        <a:p>
          <a:endParaRPr lang="ru-RU"/>
        </a:p>
      </dgm:t>
    </dgm:pt>
    <dgm:pt modelId="{C87AE3DB-D140-486E-8CDA-A3AA2A173436}" type="sibTrans" cxnId="{D2EC9D6C-7CD7-4266-A761-2E8DF20D7455}">
      <dgm:prSet/>
      <dgm:spPr/>
      <dgm:t>
        <a:bodyPr/>
        <a:lstStyle/>
        <a:p>
          <a:endParaRPr lang="ru-RU"/>
        </a:p>
      </dgm:t>
    </dgm:pt>
    <dgm:pt modelId="{9D58A4EA-F928-40F9-AE0F-BBBCE0DD6F29}">
      <dgm:prSet phldrT="[Текст]" custT="1"/>
      <dgm:spPr/>
      <dgm:t>
        <a:bodyPr/>
        <a:lstStyle/>
        <a:p>
          <a:r>
            <a:rPr lang="ru-RU" sz="2000" b="1" dirty="0" err="1" smtClean="0"/>
            <a:t>ч\з</a:t>
          </a:r>
          <a:r>
            <a:rPr lang="ru-RU" sz="2000" b="1" dirty="0" smtClean="0"/>
            <a:t>   5 минут:</a:t>
          </a:r>
        </a:p>
        <a:p>
          <a:r>
            <a:rPr lang="ru-RU" sz="2000" b="1" dirty="0" smtClean="0"/>
            <a:t>Тошнота, рвота, головокружение, головная боль</a:t>
          </a:r>
          <a:endParaRPr lang="ru-RU" sz="2000" b="1" dirty="0"/>
        </a:p>
      </dgm:t>
    </dgm:pt>
    <dgm:pt modelId="{FC6C4190-EBD9-461C-9268-D32BD7E3D918}" type="parTrans" cxnId="{59E61BBD-5542-4A7F-9B8A-62B603D2419C}">
      <dgm:prSet/>
      <dgm:spPr/>
      <dgm:t>
        <a:bodyPr/>
        <a:lstStyle/>
        <a:p>
          <a:endParaRPr lang="ru-RU"/>
        </a:p>
      </dgm:t>
    </dgm:pt>
    <dgm:pt modelId="{CB89C656-534E-4F50-9DD0-80A51AF1484E}" type="sibTrans" cxnId="{59E61BBD-5542-4A7F-9B8A-62B603D2419C}">
      <dgm:prSet/>
      <dgm:spPr/>
      <dgm:t>
        <a:bodyPr/>
        <a:lstStyle/>
        <a:p>
          <a:endParaRPr lang="ru-RU"/>
        </a:p>
      </dgm:t>
    </dgm:pt>
    <dgm:pt modelId="{0BE7A367-CF28-40BE-A071-2F904DC82CC7}" type="pres">
      <dgm:prSet presAssocID="{90E0F675-1214-46AB-9B23-2391C136A23E}" presName="CompostProcess" presStyleCnt="0">
        <dgm:presLayoutVars>
          <dgm:dir/>
          <dgm:resizeHandles val="exact"/>
        </dgm:presLayoutVars>
      </dgm:prSet>
      <dgm:spPr/>
    </dgm:pt>
    <dgm:pt modelId="{7831109E-EFFF-4977-BA7D-ADBF2E767613}" type="pres">
      <dgm:prSet presAssocID="{90E0F675-1214-46AB-9B23-2391C136A23E}" presName="arrow" presStyleLbl="bgShp" presStyleIdx="0" presStyleCnt="1"/>
      <dgm:spPr/>
    </dgm:pt>
    <dgm:pt modelId="{B38A73E0-C2C3-40CB-A51D-2C8606445BAF}" type="pres">
      <dgm:prSet presAssocID="{90E0F675-1214-46AB-9B23-2391C136A23E}" presName="linearProcess" presStyleCnt="0"/>
      <dgm:spPr/>
    </dgm:pt>
    <dgm:pt modelId="{C44C5A1C-4152-4BC3-8F8C-72C26DBCA7A5}" type="pres">
      <dgm:prSet presAssocID="{78ED808D-32FB-4446-8223-F8A0938AD8DC}" presName="textNode" presStyleLbl="node1" presStyleIdx="0" presStyleCnt="3" custScaleX="1006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3A23E2-6801-4A55-B1ED-612D633D6563}" type="pres">
      <dgm:prSet presAssocID="{6E025017-62AC-4AE3-8EFB-5B38ABFB5B83}" presName="sibTrans" presStyleCnt="0"/>
      <dgm:spPr/>
    </dgm:pt>
    <dgm:pt modelId="{72410ED6-AC0E-4D35-A03F-BF6F904B56DF}" type="pres">
      <dgm:prSet presAssocID="{0663A4A2-72E4-4060-AEFD-3A062BC054D1}" presName="textNode" presStyleLbl="node1" presStyleIdx="1" presStyleCnt="3" custScaleX="871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EB9540-B148-4943-88CB-1CC0CE3258CF}" type="pres">
      <dgm:prSet presAssocID="{C87AE3DB-D140-486E-8CDA-A3AA2A173436}" presName="sibTrans" presStyleCnt="0"/>
      <dgm:spPr/>
    </dgm:pt>
    <dgm:pt modelId="{55EBE306-674C-4C8E-8C83-65D5E6B2EB8D}" type="pres">
      <dgm:prSet presAssocID="{9D58A4EA-F928-40F9-AE0F-BBBCE0DD6F29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C053899-EE5A-4491-B960-AF203079E779}" type="presOf" srcId="{90E0F675-1214-46AB-9B23-2391C136A23E}" destId="{0BE7A367-CF28-40BE-A071-2F904DC82CC7}" srcOrd="0" destOrd="0" presId="urn:microsoft.com/office/officeart/2005/8/layout/hProcess9"/>
    <dgm:cxn modelId="{D2EC9D6C-7CD7-4266-A761-2E8DF20D7455}" srcId="{90E0F675-1214-46AB-9B23-2391C136A23E}" destId="{0663A4A2-72E4-4060-AEFD-3A062BC054D1}" srcOrd="1" destOrd="0" parTransId="{74440013-7413-42E8-920F-BA06530F71EB}" sibTransId="{C87AE3DB-D140-486E-8CDA-A3AA2A173436}"/>
    <dgm:cxn modelId="{BB779218-19C8-4510-87D2-FEDB0C158241}" srcId="{90E0F675-1214-46AB-9B23-2391C136A23E}" destId="{78ED808D-32FB-4446-8223-F8A0938AD8DC}" srcOrd="0" destOrd="0" parTransId="{5556C222-51BA-4F85-AF7C-AB9EF7F62A53}" sibTransId="{6E025017-62AC-4AE3-8EFB-5B38ABFB5B83}"/>
    <dgm:cxn modelId="{59E61BBD-5542-4A7F-9B8A-62B603D2419C}" srcId="{90E0F675-1214-46AB-9B23-2391C136A23E}" destId="{9D58A4EA-F928-40F9-AE0F-BBBCE0DD6F29}" srcOrd="2" destOrd="0" parTransId="{FC6C4190-EBD9-461C-9268-D32BD7E3D918}" sibTransId="{CB89C656-534E-4F50-9DD0-80A51AF1484E}"/>
    <dgm:cxn modelId="{78E9C514-C793-4237-9946-507278F229B9}" type="presOf" srcId="{9D58A4EA-F928-40F9-AE0F-BBBCE0DD6F29}" destId="{55EBE306-674C-4C8E-8C83-65D5E6B2EB8D}" srcOrd="0" destOrd="0" presId="urn:microsoft.com/office/officeart/2005/8/layout/hProcess9"/>
    <dgm:cxn modelId="{07379704-B0E0-44BA-B150-353AB1BF8C35}" type="presOf" srcId="{0663A4A2-72E4-4060-AEFD-3A062BC054D1}" destId="{72410ED6-AC0E-4D35-A03F-BF6F904B56DF}" srcOrd="0" destOrd="0" presId="urn:microsoft.com/office/officeart/2005/8/layout/hProcess9"/>
    <dgm:cxn modelId="{0DD40E9B-47F1-42DB-83F1-724F8B392B00}" type="presOf" srcId="{78ED808D-32FB-4446-8223-F8A0938AD8DC}" destId="{C44C5A1C-4152-4BC3-8F8C-72C26DBCA7A5}" srcOrd="0" destOrd="0" presId="urn:microsoft.com/office/officeart/2005/8/layout/hProcess9"/>
    <dgm:cxn modelId="{F1D8A11B-28FA-44EE-BFFD-973ACB5B553E}" type="presParOf" srcId="{0BE7A367-CF28-40BE-A071-2F904DC82CC7}" destId="{7831109E-EFFF-4977-BA7D-ADBF2E767613}" srcOrd="0" destOrd="0" presId="urn:microsoft.com/office/officeart/2005/8/layout/hProcess9"/>
    <dgm:cxn modelId="{15C4763D-C094-46F7-9326-A9C58FD6B75B}" type="presParOf" srcId="{0BE7A367-CF28-40BE-A071-2F904DC82CC7}" destId="{B38A73E0-C2C3-40CB-A51D-2C8606445BAF}" srcOrd="1" destOrd="0" presId="urn:microsoft.com/office/officeart/2005/8/layout/hProcess9"/>
    <dgm:cxn modelId="{B71D9529-4157-45B1-AE6D-D43AD329122A}" type="presParOf" srcId="{B38A73E0-C2C3-40CB-A51D-2C8606445BAF}" destId="{C44C5A1C-4152-4BC3-8F8C-72C26DBCA7A5}" srcOrd="0" destOrd="0" presId="urn:microsoft.com/office/officeart/2005/8/layout/hProcess9"/>
    <dgm:cxn modelId="{F0B6BCDE-1DFA-4832-869D-DCEF269B613B}" type="presParOf" srcId="{B38A73E0-C2C3-40CB-A51D-2C8606445BAF}" destId="{D63A23E2-6801-4A55-B1ED-612D633D6563}" srcOrd="1" destOrd="0" presId="urn:microsoft.com/office/officeart/2005/8/layout/hProcess9"/>
    <dgm:cxn modelId="{8015BE1E-436A-4A9D-B12E-46A131F8C968}" type="presParOf" srcId="{B38A73E0-C2C3-40CB-A51D-2C8606445BAF}" destId="{72410ED6-AC0E-4D35-A03F-BF6F904B56DF}" srcOrd="2" destOrd="0" presId="urn:microsoft.com/office/officeart/2005/8/layout/hProcess9"/>
    <dgm:cxn modelId="{6C549AB9-25A7-4ACC-8101-ADE730EA615F}" type="presParOf" srcId="{B38A73E0-C2C3-40CB-A51D-2C8606445BAF}" destId="{B7EB9540-B148-4943-88CB-1CC0CE3258CF}" srcOrd="3" destOrd="0" presId="urn:microsoft.com/office/officeart/2005/8/layout/hProcess9"/>
    <dgm:cxn modelId="{70D389A6-BF48-450E-912F-C593E982FDB2}" type="presParOf" srcId="{B38A73E0-C2C3-40CB-A51D-2C8606445BAF}" destId="{55EBE306-674C-4C8E-8C83-65D5E6B2EB8D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B889C8-B587-47D5-8EAC-CFDCA8F4DF8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4A84668-5A2F-4875-A2A3-EAD2BEC3A1C8}">
      <dgm:prSet phldrT="[Текст]" custT="1"/>
      <dgm:spPr/>
      <dgm:t>
        <a:bodyPr/>
        <a:lstStyle/>
        <a:p>
          <a:r>
            <a:rPr lang="ru-RU" sz="2400" b="1" dirty="0" smtClean="0"/>
            <a:t>В ЦНС: слабоумие, поражение головного, спинного мозга</a:t>
          </a:r>
          <a:endParaRPr lang="ru-RU" sz="2400" b="1" dirty="0"/>
        </a:p>
      </dgm:t>
    </dgm:pt>
    <dgm:pt modelId="{676C12C3-9834-4295-A352-88437AC68281}" type="parTrans" cxnId="{47B39545-9FC6-4ECE-A3D3-B33618C19156}">
      <dgm:prSet/>
      <dgm:spPr/>
      <dgm:t>
        <a:bodyPr/>
        <a:lstStyle/>
        <a:p>
          <a:endParaRPr lang="ru-RU"/>
        </a:p>
      </dgm:t>
    </dgm:pt>
    <dgm:pt modelId="{FA9D19C9-0B2D-4FB6-AACD-52754D4C29FD}" type="sibTrans" cxnId="{47B39545-9FC6-4ECE-A3D3-B33618C19156}">
      <dgm:prSet/>
      <dgm:spPr/>
      <dgm:t>
        <a:bodyPr/>
        <a:lstStyle/>
        <a:p>
          <a:endParaRPr lang="ru-RU"/>
        </a:p>
      </dgm:t>
    </dgm:pt>
    <dgm:pt modelId="{0D4D86B2-F02B-436F-B25A-1FEF81EEBD64}">
      <dgm:prSet phldrT="[Текст]" custT="1"/>
      <dgm:spPr/>
      <dgm:t>
        <a:bodyPr/>
        <a:lstStyle/>
        <a:p>
          <a:r>
            <a:rPr lang="ru-RU" sz="2000" b="1" dirty="0" smtClean="0"/>
            <a:t>В дыхательной системе: затруднение дыхания, отек легких</a:t>
          </a:r>
          <a:endParaRPr lang="ru-RU" sz="2000" b="1" dirty="0"/>
        </a:p>
      </dgm:t>
    </dgm:pt>
    <dgm:pt modelId="{EF571081-1D90-4140-A33A-55713C09BC8E}" type="parTrans" cxnId="{7F80EACD-417F-4460-BA0D-D2C3B872CF7B}">
      <dgm:prSet/>
      <dgm:spPr/>
      <dgm:t>
        <a:bodyPr/>
        <a:lstStyle/>
        <a:p>
          <a:endParaRPr lang="ru-RU"/>
        </a:p>
      </dgm:t>
    </dgm:pt>
    <dgm:pt modelId="{CD68D77D-A13C-43E0-8A93-A79791447CFD}" type="sibTrans" cxnId="{7F80EACD-417F-4460-BA0D-D2C3B872CF7B}">
      <dgm:prSet/>
      <dgm:spPr/>
      <dgm:t>
        <a:bodyPr/>
        <a:lstStyle/>
        <a:p>
          <a:endParaRPr lang="ru-RU"/>
        </a:p>
      </dgm:t>
    </dgm:pt>
    <dgm:pt modelId="{B69AE038-7ED9-4427-860C-CB36371C3853}">
      <dgm:prSet phldrT="[Текст]" custT="1"/>
      <dgm:spPr/>
      <dgm:t>
        <a:bodyPr/>
        <a:lstStyle/>
        <a:p>
          <a:r>
            <a:rPr lang="ru-RU" sz="2400" b="1" dirty="0" smtClean="0"/>
            <a:t>В опорно-двигательном аппарате: затруднения в работе мышц, вялые параличи</a:t>
          </a:r>
          <a:endParaRPr lang="ru-RU" sz="2400" b="1" dirty="0"/>
        </a:p>
      </dgm:t>
    </dgm:pt>
    <dgm:pt modelId="{FD4D5FE6-359D-44B4-A3AC-29F634DB8CE8}" type="parTrans" cxnId="{DF9DEC70-27A1-451B-8B8D-71B88B651B5F}">
      <dgm:prSet/>
      <dgm:spPr/>
      <dgm:t>
        <a:bodyPr/>
        <a:lstStyle/>
        <a:p>
          <a:endParaRPr lang="ru-RU"/>
        </a:p>
      </dgm:t>
    </dgm:pt>
    <dgm:pt modelId="{745FE3E0-7D7B-40A6-95E2-7B27C0CFE0FD}" type="sibTrans" cxnId="{DF9DEC70-27A1-451B-8B8D-71B88B651B5F}">
      <dgm:prSet/>
      <dgm:spPr/>
      <dgm:t>
        <a:bodyPr/>
        <a:lstStyle/>
        <a:p>
          <a:endParaRPr lang="ru-RU"/>
        </a:p>
      </dgm:t>
    </dgm:pt>
    <dgm:pt modelId="{C78C87C2-B788-43B5-B3F4-9B3B05321EFB}">
      <dgm:prSet phldrT="[Текст]" custT="1"/>
      <dgm:spPr/>
      <dgm:t>
        <a:bodyPr/>
        <a:lstStyle/>
        <a:p>
          <a:r>
            <a:rPr lang="ru-RU" sz="2400" b="1" dirty="0" smtClean="0"/>
            <a:t>В органах чувств: ухудшает зрения и слух</a:t>
          </a:r>
          <a:endParaRPr lang="ru-RU" sz="2400" b="1" dirty="0"/>
        </a:p>
      </dgm:t>
    </dgm:pt>
    <dgm:pt modelId="{88552B57-C2E1-45BF-A580-D21A7A6C9060}" type="parTrans" cxnId="{3BEB908F-2679-49FE-AB6F-3E5C6CABF106}">
      <dgm:prSet/>
      <dgm:spPr/>
      <dgm:t>
        <a:bodyPr/>
        <a:lstStyle/>
        <a:p>
          <a:endParaRPr lang="ru-RU"/>
        </a:p>
      </dgm:t>
    </dgm:pt>
    <dgm:pt modelId="{0DA285CF-58EE-4C55-AD68-03530BF3E3AE}" type="sibTrans" cxnId="{3BEB908F-2679-49FE-AB6F-3E5C6CABF106}">
      <dgm:prSet/>
      <dgm:spPr/>
      <dgm:t>
        <a:bodyPr/>
        <a:lstStyle/>
        <a:p>
          <a:endParaRPr lang="ru-RU"/>
        </a:p>
      </dgm:t>
    </dgm:pt>
    <dgm:pt modelId="{EBAD9244-4863-4B56-9B00-947A4F1D826C}">
      <dgm:prSet phldrT="[Текст]" custT="1"/>
      <dgm:spPr/>
      <dgm:t>
        <a:bodyPr/>
        <a:lstStyle/>
        <a:p>
          <a:r>
            <a:rPr lang="ru-RU" sz="2000" b="1" dirty="0" smtClean="0"/>
            <a:t>В обмене веществ:  нарушение выведения углекислого газа из организма</a:t>
          </a:r>
          <a:endParaRPr lang="ru-RU" sz="2000" b="1" dirty="0"/>
        </a:p>
      </dgm:t>
    </dgm:pt>
    <dgm:pt modelId="{67C0550B-6DF2-4B4C-A5E2-BA771BFA5A41}" type="parTrans" cxnId="{DF4004E8-90F0-4C61-8845-55C57B2D1C65}">
      <dgm:prSet/>
      <dgm:spPr/>
      <dgm:t>
        <a:bodyPr/>
        <a:lstStyle/>
        <a:p>
          <a:endParaRPr lang="ru-RU"/>
        </a:p>
      </dgm:t>
    </dgm:pt>
    <dgm:pt modelId="{336171A9-841B-4FD3-B1D9-7C915724C404}" type="sibTrans" cxnId="{DF4004E8-90F0-4C61-8845-55C57B2D1C65}">
      <dgm:prSet/>
      <dgm:spPr/>
      <dgm:t>
        <a:bodyPr/>
        <a:lstStyle/>
        <a:p>
          <a:endParaRPr lang="ru-RU"/>
        </a:p>
      </dgm:t>
    </dgm:pt>
    <dgm:pt modelId="{6144F236-C6C1-443C-996F-3E2B89C71CD4}" type="pres">
      <dgm:prSet presAssocID="{56B889C8-B587-47D5-8EAC-CFDCA8F4DF8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9C6EE4-464B-42D0-9145-74F091F8955E}" type="pres">
      <dgm:prSet presAssocID="{54A84668-5A2F-4875-A2A3-EAD2BEC3A1C8}" presName="parentText" presStyleLbl="node1" presStyleIdx="0" presStyleCnt="2" custScaleY="745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D4138A-BC77-4E8F-9245-12A020DC61B7}" type="pres">
      <dgm:prSet presAssocID="{54A84668-5A2F-4875-A2A3-EAD2BEC3A1C8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B844F4-316D-477F-BB5B-8D1023714753}" type="pres">
      <dgm:prSet presAssocID="{B69AE038-7ED9-4427-860C-CB36371C3853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99B994-0C05-4AD3-9304-4BBDDC0215ED}" type="pres">
      <dgm:prSet presAssocID="{B69AE038-7ED9-4427-860C-CB36371C3853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BEB908F-2679-49FE-AB6F-3E5C6CABF106}" srcId="{B69AE038-7ED9-4427-860C-CB36371C3853}" destId="{C78C87C2-B788-43B5-B3F4-9B3B05321EFB}" srcOrd="0" destOrd="0" parTransId="{88552B57-C2E1-45BF-A580-D21A7A6C9060}" sibTransId="{0DA285CF-58EE-4C55-AD68-03530BF3E3AE}"/>
    <dgm:cxn modelId="{6458A234-4C50-4E78-9D8E-2B07C85CBD89}" type="presOf" srcId="{C78C87C2-B788-43B5-B3F4-9B3B05321EFB}" destId="{CF99B994-0C05-4AD3-9304-4BBDDC0215ED}" srcOrd="0" destOrd="0" presId="urn:microsoft.com/office/officeart/2005/8/layout/vList2"/>
    <dgm:cxn modelId="{EAC33B26-4513-4A7F-8698-2E069B855080}" type="presOf" srcId="{56B889C8-B587-47D5-8EAC-CFDCA8F4DF80}" destId="{6144F236-C6C1-443C-996F-3E2B89C71CD4}" srcOrd="0" destOrd="0" presId="urn:microsoft.com/office/officeart/2005/8/layout/vList2"/>
    <dgm:cxn modelId="{DF4004E8-90F0-4C61-8845-55C57B2D1C65}" srcId="{54A84668-5A2F-4875-A2A3-EAD2BEC3A1C8}" destId="{EBAD9244-4863-4B56-9B00-947A4F1D826C}" srcOrd="1" destOrd="0" parTransId="{67C0550B-6DF2-4B4C-A5E2-BA771BFA5A41}" sibTransId="{336171A9-841B-4FD3-B1D9-7C915724C404}"/>
    <dgm:cxn modelId="{7F80EACD-417F-4460-BA0D-D2C3B872CF7B}" srcId="{54A84668-5A2F-4875-A2A3-EAD2BEC3A1C8}" destId="{0D4D86B2-F02B-436F-B25A-1FEF81EEBD64}" srcOrd="0" destOrd="0" parTransId="{EF571081-1D90-4140-A33A-55713C09BC8E}" sibTransId="{CD68D77D-A13C-43E0-8A93-A79791447CFD}"/>
    <dgm:cxn modelId="{18D629D9-073F-4DBC-90EC-3AE64035ED61}" type="presOf" srcId="{54A84668-5A2F-4875-A2A3-EAD2BEC3A1C8}" destId="{1E9C6EE4-464B-42D0-9145-74F091F8955E}" srcOrd="0" destOrd="0" presId="urn:microsoft.com/office/officeart/2005/8/layout/vList2"/>
    <dgm:cxn modelId="{32B14906-C29C-4B37-B14D-258066EE0B37}" type="presOf" srcId="{0D4D86B2-F02B-436F-B25A-1FEF81EEBD64}" destId="{06D4138A-BC77-4E8F-9245-12A020DC61B7}" srcOrd="0" destOrd="0" presId="urn:microsoft.com/office/officeart/2005/8/layout/vList2"/>
    <dgm:cxn modelId="{07134E89-168E-4194-B506-2852B9C72EB1}" type="presOf" srcId="{EBAD9244-4863-4B56-9B00-947A4F1D826C}" destId="{06D4138A-BC77-4E8F-9245-12A020DC61B7}" srcOrd="0" destOrd="1" presId="urn:microsoft.com/office/officeart/2005/8/layout/vList2"/>
    <dgm:cxn modelId="{47B39545-9FC6-4ECE-A3D3-B33618C19156}" srcId="{56B889C8-B587-47D5-8EAC-CFDCA8F4DF80}" destId="{54A84668-5A2F-4875-A2A3-EAD2BEC3A1C8}" srcOrd="0" destOrd="0" parTransId="{676C12C3-9834-4295-A352-88437AC68281}" sibTransId="{FA9D19C9-0B2D-4FB6-AACD-52754D4C29FD}"/>
    <dgm:cxn modelId="{DF9DEC70-27A1-451B-8B8D-71B88B651B5F}" srcId="{56B889C8-B587-47D5-8EAC-CFDCA8F4DF80}" destId="{B69AE038-7ED9-4427-860C-CB36371C3853}" srcOrd="1" destOrd="0" parTransId="{FD4D5FE6-359D-44B4-A3AC-29F634DB8CE8}" sibTransId="{745FE3E0-7D7B-40A6-95E2-7B27C0CFE0FD}"/>
    <dgm:cxn modelId="{B4CE6E6B-E260-478C-B680-AD9F3A59B4E7}" type="presOf" srcId="{B69AE038-7ED9-4427-860C-CB36371C3853}" destId="{6BB844F4-316D-477F-BB5B-8D1023714753}" srcOrd="0" destOrd="0" presId="urn:microsoft.com/office/officeart/2005/8/layout/vList2"/>
    <dgm:cxn modelId="{25718AFE-ABEF-4AD2-87F4-BB35C63515D7}" type="presParOf" srcId="{6144F236-C6C1-443C-996F-3E2B89C71CD4}" destId="{1E9C6EE4-464B-42D0-9145-74F091F8955E}" srcOrd="0" destOrd="0" presId="urn:microsoft.com/office/officeart/2005/8/layout/vList2"/>
    <dgm:cxn modelId="{CC26C5C8-B336-4118-BF61-A21B974E7A4B}" type="presParOf" srcId="{6144F236-C6C1-443C-996F-3E2B89C71CD4}" destId="{06D4138A-BC77-4E8F-9245-12A020DC61B7}" srcOrd="1" destOrd="0" presId="urn:microsoft.com/office/officeart/2005/8/layout/vList2"/>
    <dgm:cxn modelId="{EAC52A47-8D83-41DA-8DCB-F25CCEB2A97B}" type="presParOf" srcId="{6144F236-C6C1-443C-996F-3E2B89C71CD4}" destId="{6BB844F4-316D-477F-BB5B-8D1023714753}" srcOrd="2" destOrd="0" presId="urn:microsoft.com/office/officeart/2005/8/layout/vList2"/>
    <dgm:cxn modelId="{25E494B0-E093-4D8A-9BEB-F9BED7DE771B}" type="presParOf" srcId="{6144F236-C6C1-443C-996F-3E2B89C71CD4}" destId="{CF99B994-0C05-4AD3-9304-4BBDDC0215ED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E1019EC-7490-42E5-B0FD-089813435791}">
      <dsp:nvSpPr>
        <dsp:cNvPr id="0" name=""/>
        <dsp:cNvSpPr/>
      </dsp:nvSpPr>
      <dsp:spPr>
        <a:xfrm>
          <a:off x="0" y="14596"/>
          <a:ext cx="8229600" cy="14358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u="sng" kern="1200" dirty="0" smtClean="0"/>
            <a:t>Краткосрочное применение</a:t>
          </a:r>
          <a:r>
            <a:rPr lang="ru-RU" sz="2400" kern="1200" dirty="0" smtClean="0"/>
            <a:t>: безудержный смех, головокружение, частные головные боли, частые падения в обморок и потери сознания</a:t>
          </a:r>
          <a:endParaRPr lang="ru-RU" sz="2400" kern="1200" dirty="0"/>
        </a:p>
      </dsp:txBody>
      <dsp:txXfrm>
        <a:off x="0" y="14596"/>
        <a:ext cx="8229600" cy="1435809"/>
      </dsp:txXfrm>
    </dsp:sp>
    <dsp:sp modelId="{FC440C54-AA02-4F1F-97CD-90008B972659}">
      <dsp:nvSpPr>
        <dsp:cNvPr id="0" name=""/>
        <dsp:cNvSpPr/>
      </dsp:nvSpPr>
      <dsp:spPr>
        <a:xfrm>
          <a:off x="0" y="1450405"/>
          <a:ext cx="8229600" cy="546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41910" rIns="234696" bIns="4191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600" kern="1200"/>
        </a:p>
      </dsp:txBody>
      <dsp:txXfrm>
        <a:off x="0" y="1450405"/>
        <a:ext cx="8229600" cy="546480"/>
      </dsp:txXfrm>
    </dsp:sp>
    <dsp:sp modelId="{74469A94-1CE1-40D7-B95D-7A14132F1233}">
      <dsp:nvSpPr>
        <dsp:cNvPr id="0" name=""/>
        <dsp:cNvSpPr/>
      </dsp:nvSpPr>
      <dsp:spPr>
        <a:xfrm>
          <a:off x="0" y="1996885"/>
          <a:ext cx="8229600" cy="20140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u="sng" kern="1200" dirty="0" smtClean="0"/>
            <a:t>Долгосрочное применение</a:t>
          </a:r>
          <a:r>
            <a:rPr lang="ru-RU" sz="2000" kern="1200" dirty="0" smtClean="0"/>
            <a:t>: кратка временная амнезия, эмоциональная неустойчивость, нарушение мыслительных процессов, ухудшение слуха и осязания, невнятность речи, постепенная атрофия мозга</a:t>
          </a:r>
          <a:endParaRPr lang="ru-RU" sz="2000" kern="1200" dirty="0"/>
        </a:p>
      </dsp:txBody>
      <dsp:txXfrm>
        <a:off x="0" y="1996885"/>
        <a:ext cx="8229600" cy="2014038"/>
      </dsp:txXfrm>
    </dsp:sp>
    <dsp:sp modelId="{04E08F99-A368-4FCC-A367-BD1C7A5896DA}">
      <dsp:nvSpPr>
        <dsp:cNvPr id="0" name=""/>
        <dsp:cNvSpPr/>
      </dsp:nvSpPr>
      <dsp:spPr>
        <a:xfrm>
          <a:off x="0" y="4010923"/>
          <a:ext cx="8229600" cy="546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41910" rIns="234696" bIns="4191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600" kern="1200"/>
        </a:p>
      </dsp:txBody>
      <dsp:txXfrm>
        <a:off x="0" y="4010923"/>
        <a:ext cx="8229600" cy="5464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831109E-EFFF-4977-BA7D-ADBF2E767613}">
      <dsp:nvSpPr>
        <dsp:cNvPr id="0" name=""/>
        <dsp:cNvSpPr/>
      </dsp:nvSpPr>
      <dsp:spPr>
        <a:xfrm>
          <a:off x="632645" y="0"/>
          <a:ext cx="7169988" cy="4572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4C5A1C-4152-4BC3-8F8C-72C26DBCA7A5}">
      <dsp:nvSpPr>
        <dsp:cNvPr id="0" name=""/>
        <dsp:cNvSpPr/>
      </dsp:nvSpPr>
      <dsp:spPr>
        <a:xfrm>
          <a:off x="2619" y="1371599"/>
          <a:ext cx="2692535" cy="182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err="1" smtClean="0"/>
            <a:t>Безудерж-ный</a:t>
          </a:r>
          <a:r>
            <a:rPr lang="ru-RU" sz="2800" b="1" kern="1200" dirty="0" smtClean="0"/>
            <a:t> смех, чувство эйфории</a:t>
          </a:r>
          <a:endParaRPr lang="ru-RU" sz="2800" b="1" kern="1200" dirty="0"/>
        </a:p>
      </dsp:txBody>
      <dsp:txXfrm>
        <a:off x="2619" y="1371599"/>
        <a:ext cx="2692535" cy="1828800"/>
      </dsp:txXfrm>
    </dsp:sp>
    <dsp:sp modelId="{72410ED6-AC0E-4D35-A03F-BF6F904B56DF}">
      <dsp:nvSpPr>
        <dsp:cNvPr id="0" name=""/>
        <dsp:cNvSpPr/>
      </dsp:nvSpPr>
      <dsp:spPr>
        <a:xfrm>
          <a:off x="3060903" y="1371599"/>
          <a:ext cx="2331472" cy="182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легкое опьянение</a:t>
          </a:r>
          <a:endParaRPr lang="ru-RU" sz="2800" b="1" kern="1200" dirty="0"/>
        </a:p>
      </dsp:txBody>
      <dsp:txXfrm>
        <a:off x="3060903" y="1371599"/>
        <a:ext cx="2331472" cy="1828800"/>
      </dsp:txXfrm>
    </dsp:sp>
    <dsp:sp modelId="{55EBE306-674C-4C8E-8C83-65D5E6B2EB8D}">
      <dsp:nvSpPr>
        <dsp:cNvPr id="0" name=""/>
        <dsp:cNvSpPr/>
      </dsp:nvSpPr>
      <dsp:spPr>
        <a:xfrm>
          <a:off x="5758124" y="1371599"/>
          <a:ext cx="2674535" cy="1828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/>
            <a:t>ч\з</a:t>
          </a:r>
          <a:r>
            <a:rPr lang="ru-RU" sz="2000" b="1" kern="1200" dirty="0" smtClean="0"/>
            <a:t>   5 минут: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Тошнота, рвота, головокружение, головная боль</a:t>
          </a:r>
          <a:endParaRPr lang="ru-RU" sz="2000" b="1" kern="1200" dirty="0"/>
        </a:p>
      </dsp:txBody>
      <dsp:txXfrm>
        <a:off x="5758124" y="1371599"/>
        <a:ext cx="2674535" cy="18288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E9C6EE4-464B-42D0-9145-74F091F8955E}">
      <dsp:nvSpPr>
        <dsp:cNvPr id="0" name=""/>
        <dsp:cNvSpPr/>
      </dsp:nvSpPr>
      <dsp:spPr>
        <a:xfrm>
          <a:off x="0" y="388350"/>
          <a:ext cx="8229600" cy="89283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В ЦНС: слабоумие, поражение головного, спинного мозга</a:t>
          </a:r>
          <a:endParaRPr lang="ru-RU" sz="2400" b="1" kern="1200" dirty="0"/>
        </a:p>
      </dsp:txBody>
      <dsp:txXfrm>
        <a:off x="0" y="388350"/>
        <a:ext cx="8229600" cy="892833"/>
      </dsp:txXfrm>
    </dsp:sp>
    <dsp:sp modelId="{06D4138A-BC77-4E8F-9245-12A020DC61B7}">
      <dsp:nvSpPr>
        <dsp:cNvPr id="0" name=""/>
        <dsp:cNvSpPr/>
      </dsp:nvSpPr>
      <dsp:spPr>
        <a:xfrm>
          <a:off x="0" y="1281184"/>
          <a:ext cx="8229600" cy="1258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5400" rIns="14224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000" b="1" kern="1200" dirty="0" smtClean="0"/>
            <a:t>В дыхательной системе: затруднение дыхания, отек легких</a:t>
          </a:r>
          <a:endParaRPr lang="ru-RU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000" b="1" kern="1200" dirty="0" smtClean="0"/>
            <a:t>В обмене веществ:  нарушение выведения углекислого газа из организма</a:t>
          </a:r>
          <a:endParaRPr lang="ru-RU" sz="2000" b="1" kern="1200" dirty="0"/>
        </a:p>
      </dsp:txBody>
      <dsp:txXfrm>
        <a:off x="0" y="1281184"/>
        <a:ext cx="8229600" cy="1258560"/>
      </dsp:txXfrm>
    </dsp:sp>
    <dsp:sp modelId="{6BB844F4-316D-477F-BB5B-8D1023714753}">
      <dsp:nvSpPr>
        <dsp:cNvPr id="0" name=""/>
        <dsp:cNvSpPr/>
      </dsp:nvSpPr>
      <dsp:spPr>
        <a:xfrm>
          <a:off x="0" y="2539744"/>
          <a:ext cx="8229600" cy="1198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В опорно-двигательном аппарате: затруднения в работе мышц, вялые параличи</a:t>
          </a:r>
          <a:endParaRPr lang="ru-RU" sz="2400" b="1" kern="1200" dirty="0"/>
        </a:p>
      </dsp:txBody>
      <dsp:txXfrm>
        <a:off x="0" y="2539744"/>
        <a:ext cx="8229600" cy="1198080"/>
      </dsp:txXfrm>
    </dsp:sp>
    <dsp:sp modelId="{CF99B994-0C05-4AD3-9304-4BBDDC0215ED}">
      <dsp:nvSpPr>
        <dsp:cNvPr id="0" name=""/>
        <dsp:cNvSpPr/>
      </dsp:nvSpPr>
      <dsp:spPr>
        <a:xfrm>
          <a:off x="0" y="3737824"/>
          <a:ext cx="8229600" cy="1059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400" b="1" kern="1200" dirty="0" smtClean="0"/>
            <a:t>В органах чувств: ухудшает зрения и слух</a:t>
          </a:r>
          <a:endParaRPr lang="ru-RU" sz="2400" b="1" kern="1200" dirty="0"/>
        </a:p>
      </dsp:txBody>
      <dsp:txXfrm>
        <a:off x="0" y="3737824"/>
        <a:ext cx="8229600" cy="10598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239000" cy="18002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«Веселящий газ». </a:t>
            </a: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«</a:t>
            </a:r>
            <a:r>
              <a:rPr lang="ru-RU" b="1" dirty="0" smtClean="0">
                <a:solidFill>
                  <a:srgbClr val="FFFF00"/>
                </a:solidFill>
              </a:rPr>
              <a:t>Воздух </a:t>
            </a:r>
            <a:r>
              <a:rPr lang="ru-RU" b="1" dirty="0" err="1" smtClean="0">
                <a:solidFill>
                  <a:srgbClr val="FFFF00"/>
                </a:solidFill>
              </a:rPr>
              <a:t>Ибицы</a:t>
            </a:r>
            <a:r>
              <a:rPr lang="ru-RU" b="1" dirty="0" smtClean="0">
                <a:solidFill>
                  <a:srgbClr val="FFFF00"/>
                </a:solidFill>
              </a:rPr>
              <a:t>». </a:t>
            </a: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«</a:t>
            </a:r>
            <a:r>
              <a:rPr lang="ru-RU" b="1" dirty="0" smtClean="0">
                <a:solidFill>
                  <a:srgbClr val="FFFF00"/>
                </a:solidFill>
              </a:rPr>
              <a:t>Шарики счастья»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3635896" y="2204864"/>
            <a:ext cx="4534272" cy="3600400"/>
          </a:xfrm>
        </p:spPr>
        <p:txBody>
          <a:bodyPr>
            <a:normAutofit fontScale="92500" lnSpcReduction="10000"/>
          </a:bodyPr>
          <a:lstStyle/>
          <a:p>
            <a:r>
              <a:rPr lang="ru-RU" sz="4700" b="1" dirty="0" smtClean="0">
                <a:solidFill>
                  <a:schemeClr val="tx1"/>
                </a:solidFill>
              </a:rPr>
              <a:t>Что это такое?</a:t>
            </a:r>
          </a:p>
          <a:p>
            <a:endParaRPr lang="ru-RU" sz="3600" b="1" dirty="0" smtClean="0">
              <a:solidFill>
                <a:schemeClr val="tx1"/>
              </a:solidFill>
            </a:endParaRPr>
          </a:p>
          <a:p>
            <a:endParaRPr lang="ru-RU" sz="3600" b="1" dirty="0" smtClean="0">
              <a:solidFill>
                <a:schemeClr val="tx1"/>
              </a:solidFill>
            </a:endParaRPr>
          </a:p>
          <a:p>
            <a:r>
              <a:rPr lang="ru-RU" sz="2900" b="1" dirty="0" smtClean="0">
                <a:solidFill>
                  <a:schemeClr val="tx1"/>
                </a:solidFill>
              </a:rPr>
              <a:t>Автор: Садыкова Г.З. учитель химии, биологии </a:t>
            </a:r>
            <a:r>
              <a:rPr lang="ru-RU" sz="2900" b="1" dirty="0" err="1" smtClean="0">
                <a:solidFill>
                  <a:schemeClr val="tx1"/>
                </a:solidFill>
              </a:rPr>
              <a:t>Черки-Гришинской</a:t>
            </a:r>
            <a:r>
              <a:rPr lang="ru-RU" sz="2900" b="1" dirty="0" smtClean="0">
                <a:solidFill>
                  <a:schemeClr val="tx1"/>
                </a:solidFill>
              </a:rPr>
              <a:t> ООШ</a:t>
            </a:r>
            <a:endParaRPr lang="ru-RU" sz="2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507288" cy="5249738"/>
          </a:xfrm>
        </p:spPr>
        <p:txBody>
          <a:bodyPr>
            <a:noAutofit/>
          </a:bodyPr>
          <a:lstStyle/>
          <a:p>
            <a:pPr algn="l"/>
            <a:r>
              <a:rPr lang="ru-RU" sz="4000" b="0" dirty="0" smtClean="0">
                <a:solidFill>
                  <a:srgbClr val="FFFF00"/>
                </a:solidFill>
                <a:latin typeface="Arial Black" pitchFamily="34" charset="0"/>
              </a:rPr>
              <a:t>Жизнь</a:t>
            </a:r>
            <a:r>
              <a:rPr lang="ru-RU" sz="3600" b="0" dirty="0" smtClean="0">
                <a:solidFill>
                  <a:schemeClr val="tx1"/>
                </a:solidFill>
                <a:latin typeface="Arial Black" pitchFamily="34" charset="0"/>
              </a:rPr>
              <a:t> – дается единожды. Она уникальна и </a:t>
            </a:r>
            <a:r>
              <a:rPr lang="ru-RU" sz="3600" b="0" dirty="0" err="1" smtClean="0">
                <a:solidFill>
                  <a:schemeClr val="tx1"/>
                </a:solidFill>
                <a:latin typeface="Arial Black" pitchFamily="34" charset="0"/>
              </a:rPr>
              <a:t>ресурсна</a:t>
            </a:r>
            <a:r>
              <a:rPr lang="ru-RU" sz="3600" b="0" dirty="0" smtClean="0">
                <a:solidFill>
                  <a:schemeClr val="tx1"/>
                </a:solidFill>
                <a:latin typeface="Arial Black" pitchFamily="34" charset="0"/>
              </a:rPr>
              <a:t>. </a:t>
            </a:r>
            <a:br>
              <a:rPr lang="ru-RU" sz="3600" b="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3600" b="0" dirty="0" smtClean="0">
                <a:solidFill>
                  <a:srgbClr val="FFFF00"/>
                </a:solidFill>
                <a:latin typeface="Arial Black" pitchFamily="34" charset="0"/>
              </a:rPr>
              <a:t>Жизнь</a:t>
            </a:r>
            <a:r>
              <a:rPr lang="ru-RU" sz="3600" b="0" dirty="0" smtClean="0">
                <a:solidFill>
                  <a:schemeClr val="tx1"/>
                </a:solidFill>
                <a:latin typeface="Arial Black" pitchFamily="34" charset="0"/>
              </a:rPr>
              <a:t> не может повторяться. Только осознание ее ценности и постоянная работа над собой является залогом успеха и счастья в этом мире</a:t>
            </a:r>
            <a:endParaRPr lang="ru-RU" sz="3600" b="0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«Веселящий газ». «Воздух </a:t>
            </a:r>
            <a:r>
              <a:rPr lang="ru-RU" sz="3200" b="1" dirty="0" err="1" smtClean="0">
                <a:solidFill>
                  <a:srgbClr val="FFFF00"/>
                </a:solidFill>
              </a:rPr>
              <a:t>Ибицы</a:t>
            </a:r>
            <a:r>
              <a:rPr lang="ru-RU" sz="3200" b="1" dirty="0" smtClean="0">
                <a:solidFill>
                  <a:srgbClr val="FFFF00"/>
                </a:solidFill>
              </a:rPr>
              <a:t>». «Шарики счастья»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</a:t>
            </a:r>
            <a:r>
              <a:rPr lang="en-US" sz="2000" dirty="0" smtClean="0"/>
              <a:t>2</a:t>
            </a:r>
            <a:r>
              <a:rPr lang="en-US" dirty="0" smtClean="0"/>
              <a:t>O – </a:t>
            </a:r>
            <a:r>
              <a:rPr lang="ru-RU" dirty="0" smtClean="0"/>
              <a:t>закись азота</a:t>
            </a:r>
          </a:p>
          <a:p>
            <a:r>
              <a:rPr lang="ru-RU" dirty="0" smtClean="0"/>
              <a:t>Применяется в промышленном производстве, в автомобильной сфере, в пищевой промышленности – пищевая добавка </a:t>
            </a:r>
            <a:r>
              <a:rPr lang="en-US" dirty="0" smtClean="0"/>
              <a:t>E 942</a:t>
            </a:r>
            <a:endParaRPr lang="ru-RU" dirty="0" smtClean="0"/>
          </a:p>
          <a:p>
            <a:r>
              <a:rPr lang="ru-RU" dirty="0" smtClean="0"/>
              <a:t>Используется в аэрозольных упаковках для вытеснение продукта из упаковки</a:t>
            </a:r>
          </a:p>
          <a:p>
            <a:r>
              <a:rPr lang="ru-RU" dirty="0" smtClean="0"/>
              <a:t>В медицине применялся в качестве анестезии в стоматологии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Признаки употребления закиси азота</a:t>
            </a:r>
            <a:r>
              <a:rPr lang="ru-RU" dirty="0" smtClean="0"/>
              <a:t>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Воздействие на организм</a:t>
            </a:r>
            <a:endParaRPr lang="ru-RU" b="1" dirty="0">
              <a:solidFill>
                <a:srgbClr val="FFFF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51520" y="1882775"/>
          <a:ext cx="843528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7494"/>
            <a:ext cx="8507288" cy="1399032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Последствия употребления:</a:t>
            </a:r>
            <a:endParaRPr lang="ru-RU" b="1" dirty="0">
              <a:solidFill>
                <a:srgbClr val="FFFF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68760"/>
          <a:ext cx="8229600" cy="51860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229741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Закись азота является веществом, наносящим вред здоровью человека!!!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93</TotalTime>
  <Words>211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Яркая</vt:lpstr>
      <vt:lpstr>«Веселящий газ».  «Воздух Ибицы».  «Шарики счастья»</vt:lpstr>
      <vt:lpstr>Жизнь – дается единожды. Она уникальна и ресурсна.  Жизнь не может повторяться. Только осознание ее ценности и постоянная работа над собой является залогом успеха и счастья в этом мире</vt:lpstr>
      <vt:lpstr>«Веселящий газ». «Воздух Ибицы». «Шарики счастья»</vt:lpstr>
      <vt:lpstr>Признаки употребления закиси азота:</vt:lpstr>
      <vt:lpstr>Воздействие на организм</vt:lpstr>
      <vt:lpstr>Последствия употребления:</vt:lpstr>
      <vt:lpstr>Закись азота является веществом, наносящим вред здоровью человека!!!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– дается единожды. Она уникальна и ресурсна.  Жизнь не может повторяться. Только осознание ее ценности и постоянная работа над собой является залогом успеха и счастья в этом мире</dc:title>
  <dc:creator>Садыкова  Гелия</dc:creator>
  <cp:lastModifiedBy>Садыкова  Гелия</cp:lastModifiedBy>
  <cp:revision>12</cp:revision>
  <dcterms:created xsi:type="dcterms:W3CDTF">2012-10-20T07:34:01Z</dcterms:created>
  <dcterms:modified xsi:type="dcterms:W3CDTF">2012-10-21T17:07:40Z</dcterms:modified>
</cp:coreProperties>
</file>