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school63dnepr.klasna.com/uploads/editor/3179/227306/sitepage_60/1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vsluh.ru/system/post_images/large/244/244723/111_0_433.jpg?1330927512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yaplakal.com/uploads/post-3-13053048085856.jpg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.primamedia.ru/f/big/130/129112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edu.of.ru/attach/17/96192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school7.tyumen-city.ru/private/NashaSchool/DorogDvig2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osinka33.ucoz.ru/PDD/p43_risunok3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static.vroomgirls.com/website/wp-content/uploads/2011/12/baby-girl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4929198"/>
            <a:ext cx="6143668" cy="1357322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«Правила безопасности для детей.</a:t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>Безопасность на дорогах</a:t>
            </a:r>
            <a:r>
              <a:rPr lang="ru-RU" sz="2800" b="1" dirty="0" smtClean="0">
                <a:solidFill>
                  <a:schemeClr val="tx1"/>
                </a:solidFill>
              </a:rPr>
              <a:t>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642919"/>
            <a:ext cx="7786742" cy="10001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Рекомендации для родителей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school63dnepr.klasna.com/uploads/editor/3179/227306/sitepage_60/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8" y="1357298"/>
            <a:ext cx="4000528" cy="2994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642910" y="785794"/>
            <a:ext cx="77153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движении по тротуару:</a:t>
            </a:r>
          </a:p>
          <a:p>
            <a:pPr marL="457200" marR="0" lvl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придерживайтесь правой стороны тротуара;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 ведите ребенка по краю тротуара: взрослый должен находиться со стороны проезжей части;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4339" name="Picture 3" descr="http://www.vsluh.ru/system/post_images/large/244/244723/111_0_433.jpg?133092751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429000"/>
            <a:ext cx="5076825" cy="2533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14282" y="0"/>
            <a:ext cx="450059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Готовясь перейти дорогу: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остановитесь или замедлите движение, осмотрите проезжую часть;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привлеките ребенка к наблюдению за обстановкой на дороге;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подчеркивайте свои движения: поворот головы для осмотра улицы, остановку для осмотра дороги, остановку для пропуска автомобилей;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учите ребенка различать приближающиеся транспортные средства;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 стойте с ребенком на краю тротуара, так как при проезде транспортного средство может зацепить, сбить, наехать задними колесами;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неоднократно показывайте ребенку, как транспортное средство останавливается у перехода, как оно движется по инерции.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5363" name="Picture 3" descr="http://www.yaplakal.com/uploads/post-3-13053048085856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428736"/>
            <a:ext cx="43053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85720" y="500042"/>
            <a:ext cx="4071966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При выходе из дома: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сразу обратите внимание ребенка на движение транспортных средств у подъезда и вместе посмотрите, не приближается ли к вам автомобиль, мотоцикл, мопед, велосипед;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если у подъезда стоят транспортные средства или растут деревья, закрывающие обзор, приостановите свое движение и оглянитесь нет ли за препятствием опасности.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8675" name="Picture 3" descr="http://s.primamedia.ru/f/big/130/12911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785926"/>
            <a:ext cx="3819518" cy="3019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 rot="10800000" flipV="1">
            <a:off x="714348" y="461666"/>
            <a:ext cx="74295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ожидании общественного транспорта: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стойте вместе с детьми только на посадочных площадках, а при их отсутствии на тротуаре или обочине.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9699" name="Picture 3" descr="http://edu.of.ru/attach/17/9619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2285992"/>
            <a:ext cx="463867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42844" y="214291"/>
            <a:ext cx="878687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При переходе проезжей части: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переходите дорогу только по пешеходным переходам или на перекрестках по отмеченной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линиизебре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иначе ребенок привыкнет переходить где придется;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 спешите и не бегите; переходите дорогу всегда размеренным шагом;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 переходите дорогу наискосок; подчеркивайте, показывайте и рассказывайте ребенку каждый раз, что идете строго поперек улицы, что это делается для лучшего наблюдения за авто-,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мото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транспортными средствами;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 торопитесь переходить дорогу, если на другой стороне вы увидели друзей, родственников, знакомых. Не спешите и не бегите к ним, внушите ребенку, что это опасно;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 начинайте переходить улицу, по которой редко проезжает транспорт, не посмотрев вокруг;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объясните ребенку, что автомобили могут неожиданно выехать из переулка, со двора дома;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0723" name="Picture 3" descr="http://school7.tyumen-city.ru/private/NashaSchool/DorogDvig2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4000504"/>
            <a:ext cx="3564722" cy="25003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4282" y="214290"/>
            <a:ext cx="842968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При посадке и высадке из общественного транспорта: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выходите впереди ребенка, так как малыш может упасть, а ребенок постарше может выбежать из-за стоящего транспорта на проезжую часть;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подходите для посадки к двери транспортного средства только после полной остановки: ребенок, как и взрослый, может оступиться и попасть под колеса;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 садитесь в общественный транспорт в последний момент при его отправлении; особую опасность представляет передняя дверь, так как можно попасть под колеса транспортного средства;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- научите ребенка быть внимательным в зоне остановке особо опасном месте для него: стоящий автобус сокращает обзор дороги в этой зоне.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  <p:pic>
        <p:nvPicPr>
          <p:cNvPr id="31747" name="Picture 3" descr="http://rosinka33.ucoz.ru/PDD/p43_risunok3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214686"/>
            <a:ext cx="4800600" cy="3371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85720" y="428604"/>
            <a:ext cx="850112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При движении автомобиля: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приучайте детей сидеть в автомобиле только на заднем сиденье; не разрешайте сидеть рядом с водителем, если переднее сиденье не оборудовано детским креслом;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 разрешайте малолетнему ребенку во время движения стоять на заднем сиденье: при столкновении или внезапной остановке он может перелететь через спинку сиденья и удариться о переднее стекло;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не разрешайте детям находиться в автомобиле без присмотра.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2771" name="Picture 3" descr="http://static.vroomgirls.com/website/wp-content/uploads/2011/12/baby-girl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3286124"/>
            <a:ext cx="4857784" cy="32354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85720" y="0"/>
            <a:ext cx="428628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Памятка для родителей: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Безопасные шаги на пути к безопасности на дороге.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должны знать родители о своем ребенке?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3-4 года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ребенок может отличить движущуюся машину от стоящей, но он уверен, что машина останавливается мгновенно.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6 лет-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боковым зрением он видит примерно 2/3 того, что видят взрослые; не умеет определить, что движется быстрее: велосипед или спортивная машина; не умеет правильно распределять внимание и отделять существенное от незначительного.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7 лет-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более уверенно отличать правую сторону дорогу от левой.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8 лет-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может мгновенно отреагировать на отклик и т.д.; имеет опыт пешеходного передвижения на дороге; активно осваивает основные навыки езды на велосипеде; умеет определять источник шума; устанавливать связь между величиной предмета, его удаленностью и временем </a:t>
            </a:r>
            <a:r>
              <a:rPr kumimoji="0" lang="ru-RU" sz="17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(чем ближе автомобиль, тем он больше)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379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285860"/>
            <a:ext cx="33242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54</TotalTime>
  <Words>683</Words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Рекомендации для родителей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Рекомендации для родителей </dc:title>
  <cp:lastModifiedBy>-</cp:lastModifiedBy>
  <cp:revision>10</cp:revision>
  <dcterms:modified xsi:type="dcterms:W3CDTF">2012-10-25T20:13:08Z</dcterms:modified>
</cp:coreProperties>
</file>