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5588" cy="576103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6" y="-84"/>
      </p:cViewPr>
      <p:guideLst>
        <p:guide orient="horz" pos="1815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F80D3-8A36-4A02-A48A-A2188DCD9BF8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685800"/>
            <a:ext cx="5441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35207-FE5B-4F45-9177-080C28101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093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08025" y="685800"/>
            <a:ext cx="54419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35207-FE5B-4F45-9177-080C28101A3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6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919" y="1789657"/>
            <a:ext cx="7773750" cy="12348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838" y="3264588"/>
            <a:ext cx="6401912" cy="1472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18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47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0551" y="230710"/>
            <a:ext cx="2057757" cy="491555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80" y="230710"/>
            <a:ext cx="6020845" cy="491555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203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6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8" y="3702001"/>
            <a:ext cx="7773750" cy="11442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8" y="2441775"/>
            <a:ext cx="7773750" cy="126022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01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80" y="1344243"/>
            <a:ext cx="4039301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007" y="1344243"/>
            <a:ext cx="4039301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61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80" y="1289566"/>
            <a:ext cx="4040890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80" y="1826996"/>
            <a:ext cx="4040890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833" y="1289566"/>
            <a:ext cx="4042477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833" y="1826996"/>
            <a:ext cx="4042477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380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999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81" y="229375"/>
            <a:ext cx="3008835" cy="9761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671" y="229376"/>
            <a:ext cx="5112639" cy="491688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81" y="1205552"/>
            <a:ext cx="3008835" cy="39407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8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599" y="4032728"/>
            <a:ext cx="5487353" cy="476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599" y="514759"/>
            <a:ext cx="5487353" cy="3456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599" y="4508814"/>
            <a:ext cx="5487353" cy="6761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787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80" y="230709"/>
            <a:ext cx="8231029" cy="960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80" y="1344243"/>
            <a:ext cx="8231029" cy="380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79" y="5339630"/>
            <a:ext cx="2133971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58CA2-9173-4BA3-8032-CB4679923A11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743" y="5339630"/>
            <a:ext cx="2896103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4338" y="5339630"/>
            <a:ext cx="2133971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C6DEA-1F67-497E-934D-59CDA08C1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44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346" y="1296343"/>
            <a:ext cx="7773750" cy="1234889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66FF33"/>
                </a:solidFill>
              </a:rPr>
              <a:t>Животные</a:t>
            </a:r>
            <a:endParaRPr lang="ru-RU" sz="5400" dirty="0">
              <a:solidFill>
                <a:srgbClr val="66FF3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450" y="2736503"/>
            <a:ext cx="6401912" cy="147226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 ГБОУ СОШ№ 266 учитель французского языка </a:t>
            </a:r>
            <a:r>
              <a:rPr lang="ru-RU" dirty="0" err="1" smtClean="0">
                <a:solidFill>
                  <a:srgbClr val="00B0F0"/>
                </a:solidFill>
              </a:rPr>
              <a:t>Гарбуз</a:t>
            </a:r>
            <a:r>
              <a:rPr lang="ru-RU" dirty="0" smtClean="0">
                <a:solidFill>
                  <a:srgbClr val="00B0F0"/>
                </a:solidFill>
              </a:rPr>
              <a:t> С.А.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83" y="3966500"/>
            <a:ext cx="1656184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</a:rPr>
              <a:t>Un chien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70699" y="4464695"/>
            <a:ext cx="5487353" cy="67612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00B050"/>
                </a:solidFill>
              </a:rPr>
              <a:t>Ç’est un chien </a:t>
            </a:r>
            <a:r>
              <a:rPr lang="ru-RU" sz="3200" dirty="0" smtClean="0">
                <a:solidFill>
                  <a:srgbClr val="00B050"/>
                </a:solidFill>
              </a:rPr>
              <a:t>. </a:t>
            </a:r>
            <a:r>
              <a:rPr lang="fr-FR" sz="3200" dirty="0" smtClean="0">
                <a:solidFill>
                  <a:srgbClr val="00B050"/>
                </a:solidFill>
              </a:rPr>
              <a:t>Il est l’ ami de l’homme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  <a:r>
              <a:rPr lang="fr-FR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>
                <a:solidFill>
                  <a:srgbClr val="00B050"/>
                </a:solidFill>
              </a:rPr>
              <a:t>I</a:t>
            </a:r>
            <a:r>
              <a:rPr lang="fr-FR" sz="3200" dirty="0" smtClean="0">
                <a:solidFill>
                  <a:srgbClr val="00B050"/>
                </a:solidFill>
              </a:rPr>
              <a:t>l est intelligent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Documents and Settings\User\Local Settings\Temporary Internet Files\Content.IE5\G0WK7AFF\MP90042230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482" y="504256"/>
            <a:ext cx="609389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19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36690" y="3960639"/>
            <a:ext cx="2160240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00B0F0"/>
                </a:solidFill>
              </a:rPr>
              <a:t>Un tigre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015703" y="4536703"/>
            <a:ext cx="5487353" cy="648072"/>
          </a:xfrm>
        </p:spPr>
        <p:txBody>
          <a:bodyPr>
            <a:normAutofit fontScale="40000" lnSpcReduction="20000"/>
          </a:bodyPr>
          <a:lstStyle/>
          <a:p>
            <a:r>
              <a:rPr lang="fr-FR" sz="6700" dirty="0" smtClean="0">
                <a:solidFill>
                  <a:srgbClr val="FF33CC"/>
                </a:solidFill>
              </a:rPr>
              <a:t>Çest un tigre </a:t>
            </a:r>
            <a:r>
              <a:rPr lang="ru-RU" sz="6700" dirty="0" smtClean="0">
                <a:solidFill>
                  <a:srgbClr val="FF33CC"/>
                </a:solidFill>
              </a:rPr>
              <a:t>.</a:t>
            </a:r>
            <a:r>
              <a:rPr lang="fr-FR" sz="6700" dirty="0" smtClean="0">
                <a:solidFill>
                  <a:srgbClr val="FF33CC"/>
                </a:solidFill>
              </a:rPr>
              <a:t>Il est fort</a:t>
            </a:r>
            <a:r>
              <a:rPr lang="ru-RU" sz="6700" dirty="0" smtClean="0">
                <a:solidFill>
                  <a:srgbClr val="FF33CC"/>
                </a:solidFill>
              </a:rPr>
              <a:t>.</a:t>
            </a:r>
            <a:r>
              <a:rPr lang="fr-FR" sz="6700" dirty="0" smtClean="0">
                <a:solidFill>
                  <a:srgbClr val="FF33CC"/>
                </a:solidFill>
              </a:rPr>
              <a:t> Il est méchant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20466" y="2461"/>
            <a:ext cx="5904656" cy="395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90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706" y="3888631"/>
            <a:ext cx="2088232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92D050"/>
                </a:solidFill>
              </a:rPr>
              <a:t>Un lapin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84562" y="4248671"/>
            <a:ext cx="5487353" cy="67612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00B0F0"/>
                </a:solidFill>
              </a:rPr>
              <a:t>Ç’est un </a:t>
            </a:r>
            <a:r>
              <a:rPr lang="fr-FR" sz="3200" dirty="0" smtClean="0">
                <a:solidFill>
                  <a:srgbClr val="00B0F0"/>
                </a:solidFill>
              </a:rPr>
              <a:t>lapin</a:t>
            </a:r>
            <a:r>
              <a:rPr lang="ru-RU" sz="3200" dirty="0" smtClean="0">
                <a:solidFill>
                  <a:srgbClr val="00B0F0"/>
                </a:solidFill>
              </a:rPr>
              <a:t>.</a:t>
            </a:r>
            <a:r>
              <a:rPr lang="fr-FR" sz="3200" dirty="0" smtClean="0">
                <a:solidFill>
                  <a:srgbClr val="00B0F0"/>
                </a:solidFill>
              </a:rPr>
              <a:t>Il est blanc </a:t>
            </a:r>
            <a:r>
              <a:rPr lang="ru-RU" sz="3200" dirty="0" smtClean="0">
                <a:solidFill>
                  <a:srgbClr val="00B0F0"/>
                </a:solidFill>
              </a:rPr>
              <a:t>. </a:t>
            </a:r>
            <a:r>
              <a:rPr lang="fr-FR" sz="3200" dirty="0" smtClean="0">
                <a:solidFill>
                  <a:srgbClr val="00B0F0"/>
                </a:solidFill>
              </a:rPr>
              <a:t>Il habite dans la </a:t>
            </a:r>
            <a:r>
              <a:rPr lang="fr-FR" sz="3200" dirty="0" smtClean="0">
                <a:solidFill>
                  <a:srgbClr val="00B0F0"/>
                </a:solidFill>
              </a:rPr>
              <a:t>foret</a:t>
            </a:r>
            <a:r>
              <a:rPr lang="ru-RU" sz="3200" dirty="0" smtClean="0">
                <a:solidFill>
                  <a:srgbClr val="00B0F0"/>
                </a:solidFill>
              </a:rPr>
              <a:t>.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98" y="144215"/>
            <a:ext cx="5256584" cy="343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84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674" y="3710940"/>
            <a:ext cx="2448272" cy="476086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Une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vache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80506" y="4248671"/>
            <a:ext cx="5487353" cy="67612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66FF33"/>
                </a:solidFill>
              </a:rPr>
              <a:t>Ç’est une </a:t>
            </a:r>
            <a:r>
              <a:rPr lang="fr-FR" sz="3200" dirty="0" smtClean="0">
                <a:solidFill>
                  <a:srgbClr val="66FF33"/>
                </a:solidFill>
              </a:rPr>
              <a:t>vache, ç’est </a:t>
            </a:r>
            <a:r>
              <a:rPr lang="fr-FR" sz="3200" dirty="0" smtClean="0">
                <a:solidFill>
                  <a:srgbClr val="66FF33"/>
                </a:solidFill>
              </a:rPr>
              <a:t>un animal domestique </a:t>
            </a:r>
            <a:r>
              <a:rPr lang="ru-RU" sz="3200" dirty="0" smtClean="0">
                <a:solidFill>
                  <a:srgbClr val="66FF33"/>
                </a:solidFill>
              </a:rPr>
              <a:t>.</a:t>
            </a:r>
            <a:r>
              <a:rPr lang="fr-FR" sz="3200" dirty="0" smtClean="0">
                <a:solidFill>
                  <a:srgbClr val="66FF33"/>
                </a:solidFill>
              </a:rPr>
              <a:t> Elle est blanche et </a:t>
            </a:r>
            <a:r>
              <a:rPr lang="fr-FR" sz="3200" dirty="0" smtClean="0">
                <a:solidFill>
                  <a:srgbClr val="66FF33"/>
                </a:solidFill>
              </a:rPr>
              <a:t>noire.</a:t>
            </a:r>
            <a:endParaRPr lang="ru-RU" sz="3200" dirty="0"/>
          </a:p>
        </p:txBody>
      </p:sp>
      <p:pic>
        <p:nvPicPr>
          <p:cNvPr id="3074" name="Picture 2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442" y="0"/>
            <a:ext cx="6192687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05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8659" y="3816623"/>
            <a:ext cx="2880320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Un é</a:t>
            </a:r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</a:t>
            </a:r>
            <a:r>
              <a:rPr lang="fr-FR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éphant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340546" y="4320679"/>
            <a:ext cx="5487353" cy="676121"/>
          </a:xfrm>
        </p:spPr>
        <p:txBody>
          <a:bodyPr>
            <a:normAutofit fontScale="70000" lnSpcReduction="20000"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C’est un éléphant 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r>
              <a:rPr lang="fr-FR" sz="3200" dirty="0" smtClean="0">
                <a:solidFill>
                  <a:srgbClr val="FF0000"/>
                </a:solidFill>
              </a:rPr>
              <a:t> Il est grand et fort 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r>
              <a:rPr lang="fr-FR" sz="3200" dirty="0" smtClean="0">
                <a:solidFill>
                  <a:srgbClr val="FF0000"/>
                </a:solidFill>
              </a:rPr>
              <a:t>Sa trompe est longue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Documents and Settings\User\Local Settings\Temporary Internet Files\Content.IE5\EF3KVEXI\MP90043082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26" y="216224"/>
            <a:ext cx="633510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6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706" y="3923234"/>
            <a:ext cx="1772083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FF33CC"/>
                </a:solidFill>
              </a:rPr>
              <a:t>Un ours</a:t>
            </a:r>
            <a:endParaRPr lang="ru-RU" sz="3200" dirty="0">
              <a:solidFill>
                <a:srgbClr val="FF33CC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522" y="4392687"/>
            <a:ext cx="5487353" cy="67612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00B050"/>
                </a:solidFill>
              </a:rPr>
              <a:t>Ç’est un ours </a:t>
            </a:r>
            <a:r>
              <a:rPr lang="ru-RU" sz="3200" dirty="0" smtClean="0">
                <a:solidFill>
                  <a:srgbClr val="00B050"/>
                </a:solidFill>
              </a:rPr>
              <a:t>. </a:t>
            </a:r>
            <a:r>
              <a:rPr lang="fr-FR" sz="3200" dirty="0" smtClean="0">
                <a:solidFill>
                  <a:srgbClr val="00B050"/>
                </a:solidFill>
              </a:rPr>
              <a:t>Il est brun </a:t>
            </a:r>
            <a:r>
              <a:rPr lang="ru-RU" sz="3200" dirty="0" smtClean="0">
                <a:solidFill>
                  <a:srgbClr val="00B050"/>
                </a:solidFill>
              </a:rPr>
              <a:t>. </a:t>
            </a:r>
            <a:r>
              <a:rPr lang="fr-FR" sz="3200" dirty="0" smtClean="0">
                <a:solidFill>
                  <a:srgbClr val="00B050"/>
                </a:solidFill>
              </a:rPr>
              <a:t>Il habite dans une tanière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Documents and Settings\User\Local Settings\Temporary Internet Files\Content.IE5\M7I3UHKR\MM90036514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66" y="216223"/>
            <a:ext cx="5760640" cy="36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22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8658" y="4032647"/>
            <a:ext cx="1988107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</a:rPr>
              <a:t>Un cheval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887691" y="4464695"/>
            <a:ext cx="5487353" cy="67612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92D050"/>
                </a:solidFill>
              </a:rPr>
              <a:t>Ç’est un cheval</a:t>
            </a:r>
            <a:r>
              <a:rPr lang="ru-RU" sz="3200" dirty="0" smtClean="0">
                <a:solidFill>
                  <a:srgbClr val="92D050"/>
                </a:solidFill>
              </a:rPr>
              <a:t>.</a:t>
            </a:r>
            <a:r>
              <a:rPr lang="fr-FR" sz="3200" dirty="0" smtClean="0">
                <a:solidFill>
                  <a:srgbClr val="92D050"/>
                </a:solidFill>
              </a:rPr>
              <a:t> Il court tr</a:t>
            </a:r>
            <a:r>
              <a:rPr lang="fr-FR" sz="3200" dirty="0">
                <a:solidFill>
                  <a:srgbClr val="92D050"/>
                </a:solidFill>
              </a:rPr>
              <a:t>è</a:t>
            </a:r>
            <a:r>
              <a:rPr lang="fr-FR" sz="3200" dirty="0" smtClean="0">
                <a:solidFill>
                  <a:srgbClr val="92D050"/>
                </a:solidFill>
              </a:rPr>
              <a:t>s vite</a:t>
            </a:r>
            <a:r>
              <a:rPr lang="ru-RU" sz="3200" dirty="0" smtClean="0">
                <a:solidFill>
                  <a:srgbClr val="92D050"/>
                </a:solidFill>
              </a:rPr>
              <a:t>.</a:t>
            </a:r>
            <a:r>
              <a:rPr lang="fr-FR" sz="3200" dirty="0" smtClean="0">
                <a:solidFill>
                  <a:srgbClr val="92D050"/>
                </a:solidFill>
              </a:rPr>
              <a:t> Sa crinière est très jolie</a:t>
            </a:r>
            <a:r>
              <a:rPr lang="ru-RU" sz="3200" dirty="0" smtClean="0">
                <a:solidFill>
                  <a:srgbClr val="92D050"/>
                </a:solidFill>
              </a:rPr>
              <a:t>.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1026" name="Picture 2" descr="C:\Documents and Settings\User\Local Settings\Temporary Internet Files\Content.IE5\87EDIXOF\MP90043176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50" y="495817"/>
            <a:ext cx="6310133" cy="346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127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92674" y="4176663"/>
            <a:ext cx="1800200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00B050"/>
                </a:solidFill>
              </a:rPr>
              <a:t>Un singe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24522" y="4536703"/>
            <a:ext cx="5487353" cy="67612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Ce sont des singes</a:t>
            </a:r>
            <a:r>
              <a:rPr lang="ru-RU" sz="3200" dirty="0" smtClean="0">
                <a:solidFill>
                  <a:srgbClr val="FF0000"/>
                </a:solidFill>
              </a:rPr>
              <a:t>:</a:t>
            </a:r>
            <a:r>
              <a:rPr lang="fr-FR" sz="3200" dirty="0" smtClean="0">
                <a:solidFill>
                  <a:srgbClr val="FF0000"/>
                </a:solidFill>
              </a:rPr>
              <a:t> mère et enfant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fr-FR" sz="3200" dirty="0" smtClean="0">
                <a:solidFill>
                  <a:srgbClr val="FF0000"/>
                </a:solidFill>
              </a:rPr>
              <a:t>Les </a:t>
            </a:r>
            <a:r>
              <a:rPr lang="fr-FR" sz="3200" dirty="0" smtClean="0">
                <a:solidFill>
                  <a:srgbClr val="FF0000"/>
                </a:solidFill>
              </a:rPr>
              <a:t>singes sont gais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Documents and Settings\User\Local Settings\Temporary Internet Files\Content.IE5\G0WK7AFF\MP90043102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50" y="288231"/>
            <a:ext cx="5832648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8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8698" y="3744616"/>
            <a:ext cx="1556059" cy="476086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FF33CC"/>
                </a:solidFill>
              </a:rPr>
              <a:t>Un chat </a:t>
            </a:r>
            <a:endParaRPr lang="ru-RU" sz="3200" dirty="0">
              <a:solidFill>
                <a:srgbClr val="FF33CC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52417" y="4104655"/>
            <a:ext cx="5487353" cy="67612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rgbClr val="00B0F0"/>
                </a:solidFill>
              </a:rPr>
              <a:t>Ç’ est un chat</a:t>
            </a:r>
            <a:r>
              <a:rPr lang="ru-RU" sz="3200" dirty="0" smtClean="0">
                <a:solidFill>
                  <a:srgbClr val="00B0F0"/>
                </a:solidFill>
              </a:rPr>
              <a:t>.</a:t>
            </a:r>
            <a:r>
              <a:rPr lang="fr-FR" sz="3200" dirty="0" smtClean="0">
                <a:solidFill>
                  <a:srgbClr val="00B0F0"/>
                </a:solidFill>
              </a:rPr>
              <a:t> Il s’appelle Pouchok </a:t>
            </a:r>
            <a:r>
              <a:rPr lang="ru-RU" sz="3200" dirty="0" smtClean="0">
                <a:solidFill>
                  <a:srgbClr val="00B0F0"/>
                </a:solidFill>
              </a:rPr>
              <a:t>.</a:t>
            </a:r>
            <a:r>
              <a:rPr lang="fr-FR" sz="3200" dirty="0" smtClean="0">
                <a:solidFill>
                  <a:srgbClr val="00B0F0"/>
                </a:solidFill>
              </a:rPr>
              <a:t> Il est gris</a:t>
            </a:r>
            <a:r>
              <a:rPr lang="ru-RU" sz="3200" dirty="0" smtClean="0">
                <a:solidFill>
                  <a:srgbClr val="00B0F0"/>
                </a:solidFill>
              </a:rPr>
              <a:t>.</a:t>
            </a:r>
            <a:r>
              <a:rPr lang="fr-FR" sz="3200" dirty="0" smtClean="0">
                <a:solidFill>
                  <a:srgbClr val="00B0F0"/>
                </a:solidFill>
              </a:rPr>
              <a:t> Ses moustaches sont longues </a:t>
            </a:r>
            <a:r>
              <a:rPr lang="ru-RU" sz="3200" dirty="0" smtClean="0">
                <a:solidFill>
                  <a:srgbClr val="00B0F0"/>
                </a:solidFill>
              </a:rPr>
              <a:t>.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Documents and Settings\User\Local Settings\Temporary Internet Files\Content.IE5\GN41M1IB\MP90040071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95" y="144216"/>
            <a:ext cx="662536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46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168</Words>
  <Application>Microsoft Office PowerPoint</Application>
  <PresentationFormat>Произвольный</PresentationFormat>
  <Paragraphs>21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Животные</vt:lpstr>
      <vt:lpstr>Un tigre</vt:lpstr>
      <vt:lpstr>Un lapin</vt:lpstr>
      <vt:lpstr>Une vache</vt:lpstr>
      <vt:lpstr>Un éléphant</vt:lpstr>
      <vt:lpstr>Un ours</vt:lpstr>
      <vt:lpstr>Un cheval</vt:lpstr>
      <vt:lpstr>Un singe</vt:lpstr>
      <vt:lpstr>Un chat </vt:lpstr>
      <vt:lpstr>Un chien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</dc:title>
  <dc:creator>User</dc:creator>
  <cp:lastModifiedBy>User</cp:lastModifiedBy>
  <cp:revision>21</cp:revision>
  <dcterms:created xsi:type="dcterms:W3CDTF">2012-06-12T16:31:02Z</dcterms:created>
  <dcterms:modified xsi:type="dcterms:W3CDTF">2012-10-26T18:14:42Z</dcterms:modified>
</cp:coreProperties>
</file>