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60" r:id="rId5"/>
    <p:sldId id="259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4F16-5660-4853-8544-13843A482C9E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1E1D-F658-46E0-BBD9-0EF35AD11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4F16-5660-4853-8544-13843A482C9E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1E1D-F658-46E0-BBD9-0EF35AD11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4F16-5660-4853-8544-13843A482C9E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1E1D-F658-46E0-BBD9-0EF35AD11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4F16-5660-4853-8544-13843A482C9E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1E1D-F658-46E0-BBD9-0EF35AD11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4F16-5660-4853-8544-13843A482C9E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1E1D-F658-46E0-BBD9-0EF35AD11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4F16-5660-4853-8544-13843A482C9E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1E1D-F658-46E0-BBD9-0EF35AD11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4F16-5660-4853-8544-13843A482C9E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1E1D-F658-46E0-BBD9-0EF35AD11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4F16-5660-4853-8544-13843A482C9E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1E1D-F658-46E0-BBD9-0EF35AD11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4F16-5660-4853-8544-13843A482C9E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1E1D-F658-46E0-BBD9-0EF35AD11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4F16-5660-4853-8544-13843A482C9E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1E1D-F658-46E0-BBD9-0EF35AD11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4F16-5660-4853-8544-13843A482C9E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71E1D-F658-46E0-BBD9-0EF35AD11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C4F16-5660-4853-8544-13843A482C9E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71E1D-F658-46E0-BBD9-0EF35AD112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Сравним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800" b="1" dirty="0" smtClean="0"/>
          </a:p>
          <a:p>
            <a:pPr>
              <a:buNone/>
            </a:pPr>
            <a:r>
              <a:rPr lang="ru-RU" sz="4800" b="1" dirty="0" smtClean="0"/>
              <a:t>1/2   и  4/8   		2/3  и 2/9</a:t>
            </a:r>
          </a:p>
          <a:p>
            <a:pPr>
              <a:buNone/>
            </a:pPr>
            <a:r>
              <a:rPr lang="ru-RU" sz="4800" b="1" dirty="0" smtClean="0"/>
              <a:t>1/7  и    1/9		1   и 10/10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788024" y="1844824"/>
            <a:ext cx="3888432" cy="3528392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endCxn id="4" idx="4"/>
          </p:cNvCxnSpPr>
          <p:nvPr/>
        </p:nvCxnSpPr>
        <p:spPr>
          <a:xfrm>
            <a:off x="6660232" y="1844824"/>
            <a:ext cx="72008" cy="352839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2"/>
            <a:endCxn id="4" idx="6"/>
          </p:cNvCxnSpPr>
          <p:nvPr/>
        </p:nvCxnSpPr>
        <p:spPr>
          <a:xfrm>
            <a:off x="4788024" y="3609020"/>
            <a:ext cx="388843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1"/>
            <a:endCxn id="4" idx="5"/>
          </p:cNvCxnSpPr>
          <p:nvPr/>
        </p:nvCxnSpPr>
        <p:spPr>
          <a:xfrm>
            <a:off x="5357472" y="2361545"/>
            <a:ext cx="2749536" cy="249495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4" idx="7"/>
            <a:endCxn id="4" idx="3"/>
          </p:cNvCxnSpPr>
          <p:nvPr/>
        </p:nvCxnSpPr>
        <p:spPr>
          <a:xfrm flipH="1">
            <a:off x="5357472" y="2361545"/>
            <a:ext cx="2749536" cy="249495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467544" y="1844824"/>
            <a:ext cx="4032448" cy="3744416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>
            <a:stCxn id="23" idx="0"/>
            <a:endCxn id="23" idx="4"/>
          </p:cNvCxnSpPr>
          <p:nvPr/>
        </p:nvCxnSpPr>
        <p:spPr>
          <a:xfrm>
            <a:off x="2483768" y="1844824"/>
            <a:ext cx="0" cy="374441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755576" y="2204864"/>
            <a:ext cx="3816424" cy="3456384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932040" y="2060848"/>
            <a:ext cx="3816424" cy="3672408"/>
          </a:xfrm>
          <a:prstGeom prst="ellipse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cxnSp>
        <p:nvCxnSpPr>
          <p:cNvPr id="8" name="Прямая соединительная линия 7"/>
          <p:cNvCxnSpPr>
            <a:stCxn id="4" idx="0"/>
          </p:cNvCxnSpPr>
          <p:nvPr/>
        </p:nvCxnSpPr>
        <p:spPr>
          <a:xfrm>
            <a:off x="2663788" y="2204864"/>
            <a:ext cx="36004" cy="1656184"/>
          </a:xfrm>
          <a:prstGeom prst="lin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endCxn id="4" idx="3"/>
          </p:cNvCxnSpPr>
          <p:nvPr/>
        </p:nvCxnSpPr>
        <p:spPr>
          <a:xfrm flipH="1">
            <a:off x="1314479" y="3861048"/>
            <a:ext cx="1385313" cy="129402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699792" y="3861048"/>
            <a:ext cx="1584176" cy="93610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6" idx="0"/>
          </p:cNvCxnSpPr>
          <p:nvPr/>
        </p:nvCxnSpPr>
        <p:spPr>
          <a:xfrm>
            <a:off x="6840252" y="2060848"/>
            <a:ext cx="36004" cy="18002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876256" y="3861048"/>
            <a:ext cx="1656184" cy="864096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5364088" y="3861048"/>
            <a:ext cx="1512168" cy="108012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5796136" y="2492896"/>
            <a:ext cx="1080120" cy="136815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932040" y="3717032"/>
            <a:ext cx="1944216" cy="1440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6876256" y="2492896"/>
            <a:ext cx="1152128" cy="136815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6876256" y="3573016"/>
            <a:ext cx="1872208" cy="2880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6300192" y="3861048"/>
            <a:ext cx="576064" cy="180020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876256" y="3861048"/>
            <a:ext cx="720080" cy="172819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Геометрия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485740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/>
              <a:t>Сторона клумбы квадратной формы равна 8 м, 7/16 всей площади клумбы засажено ромашками, а остальная площадь засажена незабудками. Какая площадь клумбы засажена незабудками?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В альбомах было 1800 рисунков. Слава из альбомов подарил 2/6 части своих рисунков. Сколько рисунков осталось в альбомах?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Устно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1628800"/>
            <a:ext cx="43204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3/5 метра</a:t>
            </a:r>
          </a:p>
          <a:p>
            <a:pPr>
              <a:buNone/>
            </a:pPr>
            <a:r>
              <a:rPr lang="ru-RU" sz="4800" b="1" dirty="0" smtClean="0"/>
              <a:t>? г – 2/5 кг</a:t>
            </a:r>
          </a:p>
          <a:p>
            <a:pPr>
              <a:buNone/>
            </a:pPr>
            <a:r>
              <a:rPr lang="ru-RU" sz="4800" b="1" dirty="0" smtClean="0"/>
              <a:t>3/5 от 400</a:t>
            </a:r>
          </a:p>
          <a:p>
            <a:pPr>
              <a:buNone/>
            </a:pPr>
            <a:r>
              <a:rPr lang="ru-RU" sz="4800" b="1" dirty="0" smtClean="0"/>
              <a:t>7/8 от 3 суток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712968" cy="5433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	На горе катается 72 человека. На лыжах катается 5/6 всех людей, а остальные – на санках. Сколько людей катается на лыжах и на санках отдельно?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Было - 96 м ткани</a:t>
            </a:r>
          </a:p>
          <a:p>
            <a:pPr>
              <a:buNone/>
            </a:pPr>
            <a:r>
              <a:rPr lang="ru-RU" sz="4800" b="1" dirty="0" smtClean="0"/>
              <a:t>Для дет. сада – 3/8 от</a:t>
            </a:r>
          </a:p>
          <a:p>
            <a:pPr>
              <a:buNone/>
            </a:pPr>
            <a:r>
              <a:rPr lang="ru-RU" sz="4800" b="1" dirty="0" smtClean="0"/>
              <a:t>Для яслей – 5/12 от  </a:t>
            </a:r>
          </a:p>
          <a:p>
            <a:pPr>
              <a:buNone/>
            </a:pPr>
            <a:r>
              <a:rPr lang="ru-RU" sz="4800" b="1" dirty="0" smtClean="0"/>
              <a:t>Осталось - ? м ткани</a:t>
            </a:r>
            <a:endParaRPr lang="ru-RU" sz="4800" b="1" dirty="0"/>
          </a:p>
        </p:txBody>
      </p:sp>
      <p:sp>
        <p:nvSpPr>
          <p:cNvPr id="4" name="Выгнутая вниз стрелка 3"/>
          <p:cNvSpPr/>
          <p:nvPr/>
        </p:nvSpPr>
        <p:spPr>
          <a:xfrm rot="16200000">
            <a:off x="6264188" y="2168860"/>
            <a:ext cx="1224136" cy="576064"/>
          </a:xfrm>
          <a:prstGeom prst="curvedUp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Выгнутая вниз стрелка 4"/>
          <p:cNvSpPr/>
          <p:nvPr/>
        </p:nvSpPr>
        <p:spPr>
          <a:xfrm rot="16200000">
            <a:off x="7074278" y="2366882"/>
            <a:ext cx="2124236" cy="936104"/>
          </a:xfrm>
          <a:prstGeom prst="curvedUp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90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Сравним</vt:lpstr>
      <vt:lpstr>Слайд 2</vt:lpstr>
      <vt:lpstr>Слайд 3</vt:lpstr>
      <vt:lpstr>Геометрия</vt:lpstr>
      <vt:lpstr>Слайд 5</vt:lpstr>
      <vt:lpstr>Устно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Повторяем</dc:title>
  <dc:creator>Маря</dc:creator>
  <cp:lastModifiedBy>Маря</cp:lastModifiedBy>
  <cp:revision>11</cp:revision>
  <dcterms:created xsi:type="dcterms:W3CDTF">2012-10-09T08:00:12Z</dcterms:created>
  <dcterms:modified xsi:type="dcterms:W3CDTF">2012-10-27T16:00:32Z</dcterms:modified>
</cp:coreProperties>
</file>