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59" r:id="rId9"/>
    <p:sldId id="258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7AE4A0-BBB6-4F03-A6DF-BD44C854A5F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C228EB-D2AE-4C36-AF43-9EE665B127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786322"/>
            <a:ext cx="9501222" cy="12223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Сложноподчиненные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Попова Г.Г.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t-RU" sz="6000" dirty="0" smtClean="0"/>
              <a:t>Иярчен кушма җөмләләрне бәйләүче чаралар.</a:t>
            </a:r>
            <a:endParaRPr lang="ru-RU" sz="60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t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Баш җөмләләр өстәп языгыз.</a:t>
            </a:r>
            <a:endParaRPr kumimoji="0" lang="tt-RU" sz="32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1.Кем эшләми,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2.Күпчелек кайда,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 чөнки кадрлар бүлеге ябык.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: абыйсы кайткан..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Дөн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яда яхшы кешеләр бик күп.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AutoNum type="arabicPeriod"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t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Иярчен</a:t>
            </a:r>
            <a:r>
              <a:rPr kumimoji="0" lang="tt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җөмләләр өстәп языгыз.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1.Тормыш шундый: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шуның һөнәре бар.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 шул тактага чыга.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Театр шулкадәр кызыклы: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5.Дәвалау уңай нәтиҗә бирмәгән,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AutoNum type="arabicPeriod"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Сложноподчиненные предложения в татарском языке схожи с русскими.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Сложноподчиненные предложения состоят из главного (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баш җөмлә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придаточного предложения (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иярчен җөмлә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), где придаточное предложение подчиняется главному при помощи различных средств связи.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 связи.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два вида средств связи: аналитические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синтетические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синтетик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9001188" cy="49545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Аналитик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чаралар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Мөнәсәбәтле сүзләр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(относительные слова):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(то),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шул вакытта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(тогда),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шундый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(такой),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(так),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алайса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(тогда) һ.б.</a:t>
            </a:r>
          </a:p>
          <a:p>
            <a:pPr>
              <a:buNone/>
            </a:pP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Кем эшләми,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ашамый.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Яңгыр авып торды,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шуңа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карамастан укучылар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барсы да тимер-томыр җыйдылар.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Аналитик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чаралар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Ияртүче  теркегечләр һәм теркәгеч сүзләр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(подчинительные союзы и союзные слова):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(что),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яг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 есть),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әгәр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(если),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әчә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(хотя),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диярсең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словно) 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һ.б.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Әгәр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синең белен бер якта булсак, без чирне җиңәрбез.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Алар бик туңдылар,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чөнки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көне буе яңгыр яуды.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Аналитик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чаралар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Анаклау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һәм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көттерү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интона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иясе (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интонация ожидания и пояснения):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 беләм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ул тереләчәк.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Укучылар беләләр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уку үзең өчен кирәк.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Синтетик чаралар: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tt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Килеш, шарт фигыль, сыйфат фигыль, исем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tt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фигыл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хәл фигыл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инфинитив  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-ча/-чә,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/-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-дай/-дәй, -тай/-тәй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кушымчалары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һ.б.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tt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 мәктәптән кайт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кач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әни эшкә китте.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Синтетик чаралар: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Бәйлекләр һәм бәйлек сүзләр (послелоги 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послеложные слова):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(с),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шикелле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(как),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хәле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(до),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чаклы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(до),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аркылы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(через),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тама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(к) һ.б.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Чирне җиңү </a:t>
            </a: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сиңа бик нык тырышырга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кирәк.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t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71480"/>
            <a:ext cx="9001188" cy="5429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Синтетик чаралар: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Янәшә килү (примыкание):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tt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tt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Ул әйткән сүз дөрес.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411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Сложноподчиненные предложения. Укытучы: Попова Г.Г.</vt:lpstr>
      <vt:lpstr>Презентация PowerPoint</vt:lpstr>
      <vt:lpstr>Средства связи.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Сложноподчиненные предложения.</dc:title>
  <dc:creator>Ну даже не знаю</dc:creator>
  <cp:lastModifiedBy>Admin</cp:lastModifiedBy>
  <cp:revision>12</cp:revision>
  <dcterms:created xsi:type="dcterms:W3CDTF">2012-02-03T13:12:51Z</dcterms:created>
  <dcterms:modified xsi:type="dcterms:W3CDTF">2012-10-27T15:43:56Z</dcterms:modified>
</cp:coreProperties>
</file>