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2F645D-61D7-4731-BB30-418F609B7199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03C3C8D-5DB5-470E-84A0-DAF239F94421}">
      <dgm:prSet phldrT="[Текст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II </a:t>
          </a:r>
          <a:r>
            <a:rPr lang="ru-RU" sz="1200" dirty="0" err="1" smtClean="0">
              <a:solidFill>
                <a:schemeClr val="tx1"/>
              </a:solidFill>
            </a:rPr>
            <a:t>Картово</a:t>
          </a:r>
          <a:endParaRPr lang="ru-RU" sz="1200" dirty="0">
            <a:solidFill>
              <a:schemeClr val="tx1"/>
            </a:solidFill>
          </a:endParaRPr>
        </a:p>
      </dgm:t>
    </dgm:pt>
    <dgm:pt modelId="{9E20DA08-54F7-4A61-B37A-0D518DB5B627}" type="parTrans" cxnId="{FFA8726E-060E-48E9-B888-B34A6F2684F5}">
      <dgm:prSet/>
      <dgm:spPr/>
      <dgm:t>
        <a:bodyPr/>
        <a:lstStyle/>
        <a:p>
          <a:endParaRPr lang="ru-RU"/>
        </a:p>
      </dgm:t>
    </dgm:pt>
    <dgm:pt modelId="{F7A4900C-C801-4A4D-BF67-76B8202EFF05}" type="sibTrans" cxnId="{FFA8726E-060E-48E9-B888-B34A6F2684F5}">
      <dgm:prSet/>
      <dgm:spPr/>
      <dgm:t>
        <a:bodyPr/>
        <a:lstStyle/>
        <a:p>
          <a:endParaRPr lang="ru-RU"/>
        </a:p>
      </dgm:t>
    </dgm:pt>
    <dgm:pt modelId="{61FE1DB9-7309-483A-BA5F-6C1896B8D84B}">
      <dgm:prSet phldrT="[Текст]" custT="1"/>
      <dgm:spPr/>
      <dgm:t>
        <a:bodyPr/>
        <a:lstStyle/>
        <a:p>
          <a:pPr algn="ctr"/>
          <a:r>
            <a:rPr lang="en-US" sz="1050" dirty="0" smtClean="0">
              <a:solidFill>
                <a:schemeClr val="tx1"/>
              </a:solidFill>
            </a:rPr>
            <a:t>III </a:t>
          </a:r>
          <a:r>
            <a:rPr lang="ru-RU" sz="1050" dirty="0" err="1" smtClean="0">
              <a:solidFill>
                <a:schemeClr val="tx1"/>
              </a:solidFill>
            </a:rPr>
            <a:t>Задачкино</a:t>
          </a:r>
          <a:endParaRPr lang="ru-RU" sz="1100" dirty="0">
            <a:solidFill>
              <a:schemeClr val="tx1"/>
            </a:solidFill>
          </a:endParaRPr>
        </a:p>
      </dgm:t>
    </dgm:pt>
    <dgm:pt modelId="{D8FC798C-0F5B-43F7-95A5-008F5E75E0EC}" type="parTrans" cxnId="{B56DB42C-DDCA-4D9D-8D85-71B096137B06}">
      <dgm:prSet/>
      <dgm:spPr/>
      <dgm:t>
        <a:bodyPr/>
        <a:lstStyle/>
        <a:p>
          <a:endParaRPr lang="ru-RU"/>
        </a:p>
      </dgm:t>
    </dgm:pt>
    <dgm:pt modelId="{2E6A47E7-7082-453E-8D12-A7E755DC12EE}" type="sibTrans" cxnId="{B56DB42C-DDCA-4D9D-8D85-71B096137B06}">
      <dgm:prSet/>
      <dgm:spPr/>
      <dgm:t>
        <a:bodyPr/>
        <a:lstStyle/>
        <a:p>
          <a:endParaRPr lang="ru-RU"/>
        </a:p>
      </dgm:t>
    </dgm:pt>
    <dgm:pt modelId="{0331F6D6-BA28-4C76-BC48-2026AA55D55D}">
      <dgm:prSet phldrT="[Текст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IV </a:t>
          </a:r>
          <a:r>
            <a:rPr lang="ru-RU" sz="1200" dirty="0" err="1" smtClean="0">
              <a:solidFill>
                <a:schemeClr val="tx1"/>
              </a:solidFill>
            </a:rPr>
            <a:t>Кроссвордово</a:t>
          </a:r>
          <a:endParaRPr lang="ru-RU" sz="1200" dirty="0"/>
        </a:p>
      </dgm:t>
    </dgm:pt>
    <dgm:pt modelId="{A6DBE188-12A9-4CD7-9097-22D0DFC7EC39}" type="parTrans" cxnId="{E64B7323-04F4-4DA4-A574-28793D82A5D2}">
      <dgm:prSet/>
      <dgm:spPr/>
      <dgm:t>
        <a:bodyPr/>
        <a:lstStyle/>
        <a:p>
          <a:endParaRPr lang="ru-RU"/>
        </a:p>
      </dgm:t>
    </dgm:pt>
    <dgm:pt modelId="{EFE7B8E0-2505-4AF1-B06A-B38F06A5E666}" type="sibTrans" cxnId="{E64B7323-04F4-4DA4-A574-28793D82A5D2}">
      <dgm:prSet/>
      <dgm:spPr/>
      <dgm:t>
        <a:bodyPr/>
        <a:lstStyle/>
        <a:p>
          <a:endParaRPr lang="ru-RU"/>
        </a:p>
      </dgm:t>
    </dgm:pt>
    <dgm:pt modelId="{2D844FB7-4544-4EA5-8AAE-9EAC4AB1F04C}">
      <dgm:prSet phldrT="[Текст]" custT="1"/>
      <dgm:spPr/>
      <dgm:t>
        <a:bodyPr/>
        <a:lstStyle/>
        <a:p>
          <a:r>
            <a:rPr lang="en-US" sz="1050" dirty="0" smtClean="0">
              <a:solidFill>
                <a:schemeClr val="tx1"/>
              </a:solidFill>
            </a:rPr>
            <a:t>V </a:t>
          </a:r>
          <a:r>
            <a:rPr lang="ru-RU" sz="1050" dirty="0" err="1" smtClean="0">
              <a:solidFill>
                <a:schemeClr val="tx1"/>
              </a:solidFill>
            </a:rPr>
            <a:t>Терминово</a:t>
          </a:r>
          <a:endParaRPr lang="ru-RU" sz="1050" dirty="0">
            <a:solidFill>
              <a:schemeClr val="tx1"/>
            </a:solidFill>
          </a:endParaRPr>
        </a:p>
      </dgm:t>
    </dgm:pt>
    <dgm:pt modelId="{26D5D7AD-8B4B-4BD5-880B-27C3EE2D1B9D}" type="parTrans" cxnId="{4B96F7AF-6748-48E0-85B6-980750935E95}">
      <dgm:prSet/>
      <dgm:spPr/>
      <dgm:t>
        <a:bodyPr/>
        <a:lstStyle/>
        <a:p>
          <a:endParaRPr lang="ru-RU"/>
        </a:p>
      </dgm:t>
    </dgm:pt>
    <dgm:pt modelId="{CCA2C640-FB0C-4D40-909E-22DA1071957E}" type="sibTrans" cxnId="{4B96F7AF-6748-48E0-85B6-980750935E95}">
      <dgm:prSet/>
      <dgm:spPr/>
      <dgm:t>
        <a:bodyPr/>
        <a:lstStyle/>
        <a:p>
          <a:endParaRPr lang="ru-RU"/>
        </a:p>
      </dgm:t>
    </dgm:pt>
    <dgm:pt modelId="{7E0F973B-BA39-48FF-85D7-A6B54091D6FF}">
      <dgm:prSet phldrT="[Текст]" custT="1"/>
      <dgm:spPr/>
      <dgm:t>
        <a:bodyPr/>
        <a:lstStyle/>
        <a:p>
          <a:r>
            <a:rPr lang="en-US" sz="1100" dirty="0" smtClean="0">
              <a:solidFill>
                <a:schemeClr val="tx1"/>
              </a:solidFill>
            </a:rPr>
            <a:t>VI </a:t>
          </a:r>
          <a:r>
            <a:rPr lang="ru-RU" sz="1100" dirty="0" err="1" smtClean="0">
              <a:solidFill>
                <a:schemeClr val="tx1"/>
              </a:solidFill>
            </a:rPr>
            <a:t>Отгадайкино</a:t>
          </a:r>
          <a:endParaRPr lang="ru-RU" sz="1100" dirty="0">
            <a:solidFill>
              <a:schemeClr val="tx1"/>
            </a:solidFill>
          </a:endParaRPr>
        </a:p>
      </dgm:t>
    </dgm:pt>
    <dgm:pt modelId="{E9385A98-F6D5-4954-B787-494E1378E2C7}" type="parTrans" cxnId="{3626D77D-A727-4165-B5CF-2DB69259617C}">
      <dgm:prSet/>
      <dgm:spPr/>
      <dgm:t>
        <a:bodyPr/>
        <a:lstStyle/>
        <a:p>
          <a:endParaRPr lang="ru-RU"/>
        </a:p>
      </dgm:t>
    </dgm:pt>
    <dgm:pt modelId="{7BAB9D0D-7A98-48E1-82E5-9A19350FAF06}" type="sibTrans" cxnId="{3626D77D-A727-4165-B5CF-2DB69259617C}">
      <dgm:prSet/>
      <dgm:spPr/>
      <dgm:t>
        <a:bodyPr/>
        <a:lstStyle/>
        <a:p>
          <a:endParaRPr lang="ru-RU"/>
        </a:p>
      </dgm:t>
    </dgm:pt>
    <dgm:pt modelId="{893E3615-E264-484A-B6AE-2DC11291815D}">
      <dgm:prSet custT="1"/>
      <dgm:spPr>
        <a:solidFill>
          <a:srgbClr val="FF0000"/>
        </a:solidFill>
      </dgm:spPr>
      <dgm:t>
        <a:bodyPr/>
        <a:lstStyle/>
        <a:p>
          <a:r>
            <a:rPr lang="en-US" sz="1100" dirty="0" smtClean="0">
              <a:solidFill>
                <a:schemeClr val="tx1"/>
              </a:solidFill>
            </a:rPr>
            <a:t>I </a:t>
          </a:r>
          <a:r>
            <a:rPr lang="ru-RU" sz="1100" dirty="0" err="1" smtClean="0">
              <a:solidFill>
                <a:schemeClr val="tx1"/>
              </a:solidFill>
            </a:rPr>
            <a:t>Рассказкино</a:t>
          </a:r>
          <a:endParaRPr lang="ru-RU" sz="1100" dirty="0">
            <a:solidFill>
              <a:schemeClr val="tx1"/>
            </a:solidFill>
          </a:endParaRPr>
        </a:p>
      </dgm:t>
    </dgm:pt>
    <dgm:pt modelId="{A8E95A16-E8EE-46A2-BC7F-DEA220D5DC60}" type="parTrans" cxnId="{E13B279B-F5CE-4A5B-B530-4A83FC35002F}">
      <dgm:prSet/>
      <dgm:spPr/>
      <dgm:t>
        <a:bodyPr/>
        <a:lstStyle/>
        <a:p>
          <a:endParaRPr lang="ru-RU"/>
        </a:p>
      </dgm:t>
    </dgm:pt>
    <dgm:pt modelId="{47033CF8-CB1E-4648-8CA8-88C40DFD6F82}" type="sibTrans" cxnId="{E13B279B-F5CE-4A5B-B530-4A83FC35002F}">
      <dgm:prSet/>
      <dgm:spPr/>
      <dgm:t>
        <a:bodyPr/>
        <a:lstStyle/>
        <a:p>
          <a:endParaRPr lang="ru-RU"/>
        </a:p>
      </dgm:t>
    </dgm:pt>
    <dgm:pt modelId="{3D759002-14ED-4B53-B0CA-75C9DF7E0A2C}" type="pres">
      <dgm:prSet presAssocID="{672F645D-61D7-4731-BB30-418F609B7199}" presName="cycle" presStyleCnt="0">
        <dgm:presLayoutVars>
          <dgm:dir/>
          <dgm:resizeHandles val="exact"/>
        </dgm:presLayoutVars>
      </dgm:prSet>
      <dgm:spPr/>
    </dgm:pt>
    <dgm:pt modelId="{14159AC4-C7BA-464F-9658-9D26D7BA71A6}" type="pres">
      <dgm:prSet presAssocID="{603C3C8D-5DB5-470E-84A0-DAF239F94421}" presName="node" presStyleLbl="node1" presStyleIdx="0" presStyleCnt="6">
        <dgm:presLayoutVars>
          <dgm:bulletEnabled val="1"/>
        </dgm:presLayoutVars>
      </dgm:prSet>
      <dgm:spPr/>
    </dgm:pt>
    <dgm:pt modelId="{9D8EFD76-8B11-44C6-B21A-42AD089C2345}" type="pres">
      <dgm:prSet presAssocID="{F7A4900C-C801-4A4D-BF67-76B8202EFF05}" presName="sibTrans" presStyleLbl="sibTrans2D1" presStyleIdx="0" presStyleCnt="6"/>
      <dgm:spPr/>
    </dgm:pt>
    <dgm:pt modelId="{07BBA9C5-23D7-42F6-9E61-9E28E5D53D19}" type="pres">
      <dgm:prSet presAssocID="{F7A4900C-C801-4A4D-BF67-76B8202EFF05}" presName="connectorText" presStyleLbl="sibTrans2D1" presStyleIdx="0" presStyleCnt="6"/>
      <dgm:spPr/>
    </dgm:pt>
    <dgm:pt modelId="{E97674BB-6C6B-4EF4-8796-ADA7F40466B7}" type="pres">
      <dgm:prSet presAssocID="{61FE1DB9-7309-483A-BA5F-6C1896B8D84B}" presName="node" presStyleLbl="node1" presStyleIdx="1" presStyleCnt="6" custScaleX="97375">
        <dgm:presLayoutVars>
          <dgm:bulletEnabled val="1"/>
        </dgm:presLayoutVars>
      </dgm:prSet>
      <dgm:spPr/>
    </dgm:pt>
    <dgm:pt modelId="{1D4CFC9D-675B-48C3-BBF7-3AC9944A51CD}" type="pres">
      <dgm:prSet presAssocID="{2E6A47E7-7082-453E-8D12-A7E755DC12EE}" presName="sibTrans" presStyleLbl="sibTrans2D1" presStyleIdx="1" presStyleCnt="6"/>
      <dgm:spPr/>
    </dgm:pt>
    <dgm:pt modelId="{90FBFF0E-5286-41F9-AEC3-5772C3591625}" type="pres">
      <dgm:prSet presAssocID="{2E6A47E7-7082-453E-8D12-A7E755DC12EE}" presName="connectorText" presStyleLbl="sibTrans2D1" presStyleIdx="1" presStyleCnt="6"/>
      <dgm:spPr/>
    </dgm:pt>
    <dgm:pt modelId="{CE4AF69B-CFCC-4BAF-B629-96EFBC2FF009}" type="pres">
      <dgm:prSet presAssocID="{0331F6D6-BA28-4C76-BC48-2026AA55D55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0EAA6-244B-4B04-8BFA-FBA55684A392}" type="pres">
      <dgm:prSet presAssocID="{EFE7B8E0-2505-4AF1-B06A-B38F06A5E666}" presName="sibTrans" presStyleLbl="sibTrans2D1" presStyleIdx="2" presStyleCnt="6"/>
      <dgm:spPr/>
    </dgm:pt>
    <dgm:pt modelId="{5D41C6F0-2287-4191-BC4A-D4CBC7432CA0}" type="pres">
      <dgm:prSet presAssocID="{EFE7B8E0-2505-4AF1-B06A-B38F06A5E666}" presName="connectorText" presStyleLbl="sibTrans2D1" presStyleIdx="2" presStyleCnt="6"/>
      <dgm:spPr/>
    </dgm:pt>
    <dgm:pt modelId="{CBAF07FE-E998-4211-AED2-8B27851F4B0E}" type="pres">
      <dgm:prSet presAssocID="{2D844FB7-4544-4EA5-8AAE-9EAC4AB1F04C}" presName="node" presStyleLbl="node1" presStyleIdx="3" presStyleCnt="6">
        <dgm:presLayoutVars>
          <dgm:bulletEnabled val="1"/>
        </dgm:presLayoutVars>
      </dgm:prSet>
      <dgm:spPr/>
    </dgm:pt>
    <dgm:pt modelId="{2903EB7D-0294-4A11-B5A4-37C8B7CF67F5}" type="pres">
      <dgm:prSet presAssocID="{CCA2C640-FB0C-4D40-909E-22DA1071957E}" presName="sibTrans" presStyleLbl="sibTrans2D1" presStyleIdx="3" presStyleCnt="6"/>
      <dgm:spPr/>
    </dgm:pt>
    <dgm:pt modelId="{4460FFCC-19E3-46E6-B93C-1EE2D574D883}" type="pres">
      <dgm:prSet presAssocID="{CCA2C640-FB0C-4D40-909E-22DA1071957E}" presName="connectorText" presStyleLbl="sibTrans2D1" presStyleIdx="3" presStyleCnt="6"/>
      <dgm:spPr/>
    </dgm:pt>
    <dgm:pt modelId="{31F1D73D-182B-4600-B716-A85D47E7765A}" type="pres">
      <dgm:prSet presAssocID="{7E0F973B-BA39-48FF-85D7-A6B54091D6FF}" presName="node" presStyleLbl="node1" presStyleIdx="4" presStyleCnt="6">
        <dgm:presLayoutVars>
          <dgm:bulletEnabled val="1"/>
        </dgm:presLayoutVars>
      </dgm:prSet>
      <dgm:spPr/>
    </dgm:pt>
    <dgm:pt modelId="{592C1047-337B-4B7F-86E5-A279D18DE69C}" type="pres">
      <dgm:prSet presAssocID="{7BAB9D0D-7A98-48E1-82E5-9A19350FAF06}" presName="sibTrans" presStyleLbl="sibTrans2D1" presStyleIdx="4" presStyleCnt="6"/>
      <dgm:spPr/>
    </dgm:pt>
    <dgm:pt modelId="{23143A74-A2FC-4B4E-88DB-B02B8C8D3E2D}" type="pres">
      <dgm:prSet presAssocID="{7BAB9D0D-7A98-48E1-82E5-9A19350FAF06}" presName="connectorText" presStyleLbl="sibTrans2D1" presStyleIdx="4" presStyleCnt="6"/>
      <dgm:spPr/>
    </dgm:pt>
    <dgm:pt modelId="{FFD5445F-1645-4EFC-910F-3C7CFC7BD4B9}" type="pres">
      <dgm:prSet presAssocID="{893E3615-E264-484A-B6AE-2DC11291815D}" presName="node" presStyleLbl="node1" presStyleIdx="5" presStyleCnt="6">
        <dgm:presLayoutVars>
          <dgm:bulletEnabled val="1"/>
        </dgm:presLayoutVars>
      </dgm:prSet>
      <dgm:spPr/>
    </dgm:pt>
    <dgm:pt modelId="{2AF98BDB-CAA5-4EFB-BAD4-FCF032F40FCB}" type="pres">
      <dgm:prSet presAssocID="{47033CF8-CB1E-4648-8CA8-88C40DFD6F82}" presName="sibTrans" presStyleLbl="sibTrans2D1" presStyleIdx="5" presStyleCnt="6"/>
      <dgm:spPr/>
    </dgm:pt>
    <dgm:pt modelId="{D5BF159D-A8A5-41B1-B59D-265D81F70ED8}" type="pres">
      <dgm:prSet presAssocID="{47033CF8-CB1E-4648-8CA8-88C40DFD6F82}" presName="connectorText" presStyleLbl="sibTrans2D1" presStyleIdx="5" presStyleCnt="6"/>
      <dgm:spPr/>
    </dgm:pt>
  </dgm:ptLst>
  <dgm:cxnLst>
    <dgm:cxn modelId="{E64B7323-04F4-4DA4-A574-28793D82A5D2}" srcId="{672F645D-61D7-4731-BB30-418F609B7199}" destId="{0331F6D6-BA28-4C76-BC48-2026AA55D55D}" srcOrd="2" destOrd="0" parTransId="{A6DBE188-12A9-4CD7-9097-22D0DFC7EC39}" sibTransId="{EFE7B8E0-2505-4AF1-B06A-B38F06A5E666}"/>
    <dgm:cxn modelId="{459C4E84-6E0B-4F28-81F8-3F2DE65FA506}" type="presOf" srcId="{7BAB9D0D-7A98-48E1-82E5-9A19350FAF06}" destId="{592C1047-337B-4B7F-86E5-A279D18DE69C}" srcOrd="0" destOrd="0" presId="urn:microsoft.com/office/officeart/2005/8/layout/cycle2"/>
    <dgm:cxn modelId="{E13B279B-F5CE-4A5B-B530-4A83FC35002F}" srcId="{672F645D-61D7-4731-BB30-418F609B7199}" destId="{893E3615-E264-484A-B6AE-2DC11291815D}" srcOrd="5" destOrd="0" parTransId="{A8E95A16-E8EE-46A2-BC7F-DEA220D5DC60}" sibTransId="{47033CF8-CB1E-4648-8CA8-88C40DFD6F82}"/>
    <dgm:cxn modelId="{50703274-246A-4D3B-8D88-CB3C79C25048}" type="presOf" srcId="{61FE1DB9-7309-483A-BA5F-6C1896B8D84B}" destId="{E97674BB-6C6B-4EF4-8796-ADA7F40466B7}" srcOrd="0" destOrd="0" presId="urn:microsoft.com/office/officeart/2005/8/layout/cycle2"/>
    <dgm:cxn modelId="{2FDC4176-77E7-429C-B55F-3FC76B303AB1}" type="presOf" srcId="{EFE7B8E0-2505-4AF1-B06A-B38F06A5E666}" destId="{3290EAA6-244B-4B04-8BFA-FBA55684A392}" srcOrd="0" destOrd="0" presId="urn:microsoft.com/office/officeart/2005/8/layout/cycle2"/>
    <dgm:cxn modelId="{DAC706ED-A6DC-4530-AADC-69347BDDDA44}" type="presOf" srcId="{F7A4900C-C801-4A4D-BF67-76B8202EFF05}" destId="{07BBA9C5-23D7-42F6-9E61-9E28E5D53D19}" srcOrd="1" destOrd="0" presId="urn:microsoft.com/office/officeart/2005/8/layout/cycle2"/>
    <dgm:cxn modelId="{E72E32E5-5E53-49EB-9B9F-C9B469C870AC}" type="presOf" srcId="{2E6A47E7-7082-453E-8D12-A7E755DC12EE}" destId="{90FBFF0E-5286-41F9-AEC3-5772C3591625}" srcOrd="1" destOrd="0" presId="urn:microsoft.com/office/officeart/2005/8/layout/cycle2"/>
    <dgm:cxn modelId="{5F71D9C3-2F97-4580-B1E6-D8C96989642C}" type="presOf" srcId="{47033CF8-CB1E-4648-8CA8-88C40DFD6F82}" destId="{D5BF159D-A8A5-41B1-B59D-265D81F70ED8}" srcOrd="1" destOrd="0" presId="urn:microsoft.com/office/officeart/2005/8/layout/cycle2"/>
    <dgm:cxn modelId="{C78D29BA-A16B-49CA-A823-1BF9F0DC1C0C}" type="presOf" srcId="{7BAB9D0D-7A98-48E1-82E5-9A19350FAF06}" destId="{23143A74-A2FC-4B4E-88DB-B02B8C8D3E2D}" srcOrd="1" destOrd="0" presId="urn:microsoft.com/office/officeart/2005/8/layout/cycle2"/>
    <dgm:cxn modelId="{FFA8726E-060E-48E9-B888-B34A6F2684F5}" srcId="{672F645D-61D7-4731-BB30-418F609B7199}" destId="{603C3C8D-5DB5-470E-84A0-DAF239F94421}" srcOrd="0" destOrd="0" parTransId="{9E20DA08-54F7-4A61-B37A-0D518DB5B627}" sibTransId="{F7A4900C-C801-4A4D-BF67-76B8202EFF05}"/>
    <dgm:cxn modelId="{88E9A553-DB6A-4F7A-9023-B9C126CE2DE8}" type="presOf" srcId="{0331F6D6-BA28-4C76-BC48-2026AA55D55D}" destId="{CE4AF69B-CFCC-4BAF-B629-96EFBC2FF009}" srcOrd="0" destOrd="0" presId="urn:microsoft.com/office/officeart/2005/8/layout/cycle2"/>
    <dgm:cxn modelId="{CC0B60F9-4F15-4D05-8016-61367CDDE674}" type="presOf" srcId="{CCA2C640-FB0C-4D40-909E-22DA1071957E}" destId="{2903EB7D-0294-4A11-B5A4-37C8B7CF67F5}" srcOrd="0" destOrd="0" presId="urn:microsoft.com/office/officeart/2005/8/layout/cycle2"/>
    <dgm:cxn modelId="{3626D77D-A727-4165-B5CF-2DB69259617C}" srcId="{672F645D-61D7-4731-BB30-418F609B7199}" destId="{7E0F973B-BA39-48FF-85D7-A6B54091D6FF}" srcOrd="4" destOrd="0" parTransId="{E9385A98-F6D5-4954-B787-494E1378E2C7}" sibTransId="{7BAB9D0D-7A98-48E1-82E5-9A19350FAF06}"/>
    <dgm:cxn modelId="{10AB7624-8B28-479F-A337-CDF92F343077}" type="presOf" srcId="{603C3C8D-5DB5-470E-84A0-DAF239F94421}" destId="{14159AC4-C7BA-464F-9658-9D26D7BA71A6}" srcOrd="0" destOrd="0" presId="urn:microsoft.com/office/officeart/2005/8/layout/cycle2"/>
    <dgm:cxn modelId="{CA1D5AF6-AB66-40AC-A90B-F6479E1813B4}" type="presOf" srcId="{47033CF8-CB1E-4648-8CA8-88C40DFD6F82}" destId="{2AF98BDB-CAA5-4EFB-BAD4-FCF032F40FCB}" srcOrd="0" destOrd="0" presId="urn:microsoft.com/office/officeart/2005/8/layout/cycle2"/>
    <dgm:cxn modelId="{3B662DA3-1946-4ACE-B38F-2F9138D0F98F}" type="presOf" srcId="{F7A4900C-C801-4A4D-BF67-76B8202EFF05}" destId="{9D8EFD76-8B11-44C6-B21A-42AD089C2345}" srcOrd="0" destOrd="0" presId="urn:microsoft.com/office/officeart/2005/8/layout/cycle2"/>
    <dgm:cxn modelId="{0C2DF647-D0C6-40B0-95A6-D2067218CD1F}" type="presOf" srcId="{672F645D-61D7-4731-BB30-418F609B7199}" destId="{3D759002-14ED-4B53-B0CA-75C9DF7E0A2C}" srcOrd="0" destOrd="0" presId="urn:microsoft.com/office/officeart/2005/8/layout/cycle2"/>
    <dgm:cxn modelId="{597A4F44-72E8-452F-AF55-183356EBB581}" type="presOf" srcId="{7E0F973B-BA39-48FF-85D7-A6B54091D6FF}" destId="{31F1D73D-182B-4600-B716-A85D47E7765A}" srcOrd="0" destOrd="0" presId="urn:microsoft.com/office/officeart/2005/8/layout/cycle2"/>
    <dgm:cxn modelId="{DBC6EC93-6E7B-4C89-A907-3D3492C6890C}" type="presOf" srcId="{2D844FB7-4544-4EA5-8AAE-9EAC4AB1F04C}" destId="{CBAF07FE-E998-4211-AED2-8B27851F4B0E}" srcOrd="0" destOrd="0" presId="urn:microsoft.com/office/officeart/2005/8/layout/cycle2"/>
    <dgm:cxn modelId="{D5021B87-442D-44BE-8A75-91E253C08096}" type="presOf" srcId="{CCA2C640-FB0C-4D40-909E-22DA1071957E}" destId="{4460FFCC-19E3-46E6-B93C-1EE2D574D883}" srcOrd="1" destOrd="0" presId="urn:microsoft.com/office/officeart/2005/8/layout/cycle2"/>
    <dgm:cxn modelId="{871C07EB-C95F-4184-9B42-557C6E076CEE}" type="presOf" srcId="{893E3615-E264-484A-B6AE-2DC11291815D}" destId="{FFD5445F-1645-4EFC-910F-3C7CFC7BD4B9}" srcOrd="0" destOrd="0" presId="urn:microsoft.com/office/officeart/2005/8/layout/cycle2"/>
    <dgm:cxn modelId="{4B96F7AF-6748-48E0-85B6-980750935E95}" srcId="{672F645D-61D7-4731-BB30-418F609B7199}" destId="{2D844FB7-4544-4EA5-8AAE-9EAC4AB1F04C}" srcOrd="3" destOrd="0" parTransId="{26D5D7AD-8B4B-4BD5-880B-27C3EE2D1B9D}" sibTransId="{CCA2C640-FB0C-4D40-909E-22DA1071957E}"/>
    <dgm:cxn modelId="{198B85F1-1A83-49B9-B1E6-2B1ED80035FA}" type="presOf" srcId="{EFE7B8E0-2505-4AF1-B06A-B38F06A5E666}" destId="{5D41C6F0-2287-4191-BC4A-D4CBC7432CA0}" srcOrd="1" destOrd="0" presId="urn:microsoft.com/office/officeart/2005/8/layout/cycle2"/>
    <dgm:cxn modelId="{B56DB42C-DDCA-4D9D-8D85-71B096137B06}" srcId="{672F645D-61D7-4731-BB30-418F609B7199}" destId="{61FE1DB9-7309-483A-BA5F-6C1896B8D84B}" srcOrd="1" destOrd="0" parTransId="{D8FC798C-0F5B-43F7-95A5-008F5E75E0EC}" sibTransId="{2E6A47E7-7082-453E-8D12-A7E755DC12EE}"/>
    <dgm:cxn modelId="{092AE217-8322-426D-83E3-C24500FBD021}" type="presOf" srcId="{2E6A47E7-7082-453E-8D12-A7E755DC12EE}" destId="{1D4CFC9D-675B-48C3-BBF7-3AC9944A51CD}" srcOrd="0" destOrd="0" presId="urn:microsoft.com/office/officeart/2005/8/layout/cycle2"/>
    <dgm:cxn modelId="{234DDE95-9295-4CE5-ACA2-5613E3C748C9}" type="presParOf" srcId="{3D759002-14ED-4B53-B0CA-75C9DF7E0A2C}" destId="{14159AC4-C7BA-464F-9658-9D26D7BA71A6}" srcOrd="0" destOrd="0" presId="urn:microsoft.com/office/officeart/2005/8/layout/cycle2"/>
    <dgm:cxn modelId="{0D9023F4-A3BC-42AD-A7E1-BAC80B87BD17}" type="presParOf" srcId="{3D759002-14ED-4B53-B0CA-75C9DF7E0A2C}" destId="{9D8EFD76-8B11-44C6-B21A-42AD089C2345}" srcOrd="1" destOrd="0" presId="urn:microsoft.com/office/officeart/2005/8/layout/cycle2"/>
    <dgm:cxn modelId="{94AA96C8-425B-448B-A7BE-9C90ADC0F8BC}" type="presParOf" srcId="{9D8EFD76-8B11-44C6-B21A-42AD089C2345}" destId="{07BBA9C5-23D7-42F6-9E61-9E28E5D53D19}" srcOrd="0" destOrd="0" presId="urn:microsoft.com/office/officeart/2005/8/layout/cycle2"/>
    <dgm:cxn modelId="{2D4B1727-2F23-4F01-8001-11B2D1C944FA}" type="presParOf" srcId="{3D759002-14ED-4B53-B0CA-75C9DF7E0A2C}" destId="{E97674BB-6C6B-4EF4-8796-ADA7F40466B7}" srcOrd="2" destOrd="0" presId="urn:microsoft.com/office/officeart/2005/8/layout/cycle2"/>
    <dgm:cxn modelId="{69670667-81E4-4118-A04B-6DDA015BC1C3}" type="presParOf" srcId="{3D759002-14ED-4B53-B0CA-75C9DF7E0A2C}" destId="{1D4CFC9D-675B-48C3-BBF7-3AC9944A51CD}" srcOrd="3" destOrd="0" presId="urn:microsoft.com/office/officeart/2005/8/layout/cycle2"/>
    <dgm:cxn modelId="{258CD84E-25A5-45E0-AEDB-5AD8B91DA69A}" type="presParOf" srcId="{1D4CFC9D-675B-48C3-BBF7-3AC9944A51CD}" destId="{90FBFF0E-5286-41F9-AEC3-5772C3591625}" srcOrd="0" destOrd="0" presId="urn:microsoft.com/office/officeart/2005/8/layout/cycle2"/>
    <dgm:cxn modelId="{0E86B702-765D-4512-85F5-02EC8E3ED2A3}" type="presParOf" srcId="{3D759002-14ED-4B53-B0CA-75C9DF7E0A2C}" destId="{CE4AF69B-CFCC-4BAF-B629-96EFBC2FF009}" srcOrd="4" destOrd="0" presId="urn:microsoft.com/office/officeart/2005/8/layout/cycle2"/>
    <dgm:cxn modelId="{58DCCA37-A442-4113-909A-7D5E36904754}" type="presParOf" srcId="{3D759002-14ED-4B53-B0CA-75C9DF7E0A2C}" destId="{3290EAA6-244B-4B04-8BFA-FBA55684A392}" srcOrd="5" destOrd="0" presId="urn:microsoft.com/office/officeart/2005/8/layout/cycle2"/>
    <dgm:cxn modelId="{207985F4-0360-4D68-ABBB-33FBCC1060CD}" type="presParOf" srcId="{3290EAA6-244B-4B04-8BFA-FBA55684A392}" destId="{5D41C6F0-2287-4191-BC4A-D4CBC7432CA0}" srcOrd="0" destOrd="0" presId="urn:microsoft.com/office/officeart/2005/8/layout/cycle2"/>
    <dgm:cxn modelId="{3F5284B7-C9B0-449A-A91E-B53A92923258}" type="presParOf" srcId="{3D759002-14ED-4B53-B0CA-75C9DF7E0A2C}" destId="{CBAF07FE-E998-4211-AED2-8B27851F4B0E}" srcOrd="6" destOrd="0" presId="urn:microsoft.com/office/officeart/2005/8/layout/cycle2"/>
    <dgm:cxn modelId="{65D40ED4-7B0E-4426-B4FE-643FF5FD4B31}" type="presParOf" srcId="{3D759002-14ED-4B53-B0CA-75C9DF7E0A2C}" destId="{2903EB7D-0294-4A11-B5A4-37C8B7CF67F5}" srcOrd="7" destOrd="0" presId="urn:microsoft.com/office/officeart/2005/8/layout/cycle2"/>
    <dgm:cxn modelId="{C2A316C1-979B-464C-9E61-DFD9F12F26C4}" type="presParOf" srcId="{2903EB7D-0294-4A11-B5A4-37C8B7CF67F5}" destId="{4460FFCC-19E3-46E6-B93C-1EE2D574D883}" srcOrd="0" destOrd="0" presId="urn:microsoft.com/office/officeart/2005/8/layout/cycle2"/>
    <dgm:cxn modelId="{65733DC7-4B55-48E6-94AA-70D2AC72774C}" type="presParOf" srcId="{3D759002-14ED-4B53-B0CA-75C9DF7E0A2C}" destId="{31F1D73D-182B-4600-B716-A85D47E7765A}" srcOrd="8" destOrd="0" presId="urn:microsoft.com/office/officeart/2005/8/layout/cycle2"/>
    <dgm:cxn modelId="{1BEC7809-F689-4E9B-90E9-B0E00FD61D9F}" type="presParOf" srcId="{3D759002-14ED-4B53-B0CA-75C9DF7E0A2C}" destId="{592C1047-337B-4B7F-86E5-A279D18DE69C}" srcOrd="9" destOrd="0" presId="urn:microsoft.com/office/officeart/2005/8/layout/cycle2"/>
    <dgm:cxn modelId="{B01E9114-892B-4689-83A8-C7D3C7C7C111}" type="presParOf" srcId="{592C1047-337B-4B7F-86E5-A279D18DE69C}" destId="{23143A74-A2FC-4B4E-88DB-B02B8C8D3E2D}" srcOrd="0" destOrd="0" presId="urn:microsoft.com/office/officeart/2005/8/layout/cycle2"/>
    <dgm:cxn modelId="{74B9261F-B7CA-43E6-B626-BA9E72D23A3A}" type="presParOf" srcId="{3D759002-14ED-4B53-B0CA-75C9DF7E0A2C}" destId="{FFD5445F-1645-4EFC-910F-3C7CFC7BD4B9}" srcOrd="10" destOrd="0" presId="urn:microsoft.com/office/officeart/2005/8/layout/cycle2"/>
    <dgm:cxn modelId="{D49084E0-321F-4971-833F-815BDF346515}" type="presParOf" srcId="{3D759002-14ED-4B53-B0CA-75C9DF7E0A2C}" destId="{2AF98BDB-CAA5-4EFB-BAD4-FCF032F40FCB}" srcOrd="11" destOrd="0" presId="urn:microsoft.com/office/officeart/2005/8/layout/cycle2"/>
    <dgm:cxn modelId="{B2C3507F-C440-4949-B3CB-1D7C3A6803C1}" type="presParOf" srcId="{2AF98BDB-CAA5-4EFB-BAD4-FCF032F40FCB}" destId="{D5BF159D-A8A5-41B1-B59D-265D81F70ED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59AC4-C7BA-464F-9658-9D26D7BA71A6}">
      <dsp:nvSpPr>
        <dsp:cNvPr id="0" name=""/>
        <dsp:cNvSpPr/>
      </dsp:nvSpPr>
      <dsp:spPr>
        <a:xfrm>
          <a:off x="1641926" y="1212"/>
          <a:ext cx="964618" cy="9646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II </a:t>
          </a:r>
          <a:r>
            <a:rPr lang="ru-RU" sz="1200" kern="1200" dirty="0" err="1" smtClean="0">
              <a:solidFill>
                <a:schemeClr val="tx1"/>
              </a:solidFill>
            </a:rPr>
            <a:t>Картово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783191" y="142477"/>
        <a:ext cx="682088" cy="682088"/>
      </dsp:txXfrm>
    </dsp:sp>
    <dsp:sp modelId="{9D8EFD76-8B11-44C6-B21A-42AD089C2345}">
      <dsp:nvSpPr>
        <dsp:cNvPr id="0" name=""/>
        <dsp:cNvSpPr/>
      </dsp:nvSpPr>
      <dsp:spPr>
        <a:xfrm rot="1800000">
          <a:off x="2618194" y="681200"/>
          <a:ext cx="260745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623434" y="726756"/>
        <a:ext cx="182522" cy="195334"/>
      </dsp:txXfrm>
    </dsp:sp>
    <dsp:sp modelId="{E97674BB-6C6B-4EF4-8796-ADA7F40466B7}">
      <dsp:nvSpPr>
        <dsp:cNvPr id="0" name=""/>
        <dsp:cNvSpPr/>
      </dsp:nvSpPr>
      <dsp:spPr>
        <a:xfrm>
          <a:off x="2907728" y="724713"/>
          <a:ext cx="939297" cy="964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chemeClr val="tx1"/>
              </a:solidFill>
            </a:rPr>
            <a:t>III </a:t>
          </a:r>
          <a:r>
            <a:rPr lang="ru-RU" sz="1050" kern="1200" dirty="0" err="1" smtClean="0">
              <a:solidFill>
                <a:schemeClr val="tx1"/>
              </a:solidFill>
            </a:rPr>
            <a:t>Задачкино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045285" y="865978"/>
        <a:ext cx="664183" cy="682088"/>
      </dsp:txXfrm>
    </dsp:sp>
    <dsp:sp modelId="{1D4CFC9D-675B-48C3-BBF7-3AC9944A51CD}">
      <dsp:nvSpPr>
        <dsp:cNvPr id="0" name=""/>
        <dsp:cNvSpPr/>
      </dsp:nvSpPr>
      <dsp:spPr>
        <a:xfrm rot="5400000">
          <a:off x="3249545" y="1760508"/>
          <a:ext cx="255663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3287895" y="1787271"/>
        <a:ext cx="178964" cy="195334"/>
      </dsp:txXfrm>
    </dsp:sp>
    <dsp:sp modelId="{CE4AF69B-CFCC-4BAF-B629-96EFBC2FF009}">
      <dsp:nvSpPr>
        <dsp:cNvPr id="0" name=""/>
        <dsp:cNvSpPr/>
      </dsp:nvSpPr>
      <dsp:spPr>
        <a:xfrm>
          <a:off x="2895067" y="2171715"/>
          <a:ext cx="964618" cy="9646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IV </a:t>
          </a:r>
          <a:r>
            <a:rPr lang="ru-RU" sz="1200" kern="1200" dirty="0" err="1" smtClean="0">
              <a:solidFill>
                <a:schemeClr val="tx1"/>
              </a:solidFill>
            </a:rPr>
            <a:t>Кроссвордово</a:t>
          </a:r>
          <a:endParaRPr lang="ru-RU" sz="1200" kern="1200" dirty="0"/>
        </a:p>
      </dsp:txBody>
      <dsp:txXfrm>
        <a:off x="3036332" y="2312980"/>
        <a:ext cx="682088" cy="682088"/>
      </dsp:txXfrm>
    </dsp:sp>
    <dsp:sp modelId="{3290EAA6-244B-4B04-8BFA-FBA55684A392}">
      <dsp:nvSpPr>
        <dsp:cNvPr id="0" name=""/>
        <dsp:cNvSpPr/>
      </dsp:nvSpPr>
      <dsp:spPr>
        <a:xfrm rot="9000000">
          <a:off x="2629241" y="2849378"/>
          <a:ext cx="255663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2700802" y="2895315"/>
        <a:ext cx="178964" cy="195334"/>
      </dsp:txXfrm>
    </dsp:sp>
    <dsp:sp modelId="{CBAF07FE-E998-4211-AED2-8B27851F4B0E}">
      <dsp:nvSpPr>
        <dsp:cNvPr id="0" name=""/>
        <dsp:cNvSpPr/>
      </dsp:nvSpPr>
      <dsp:spPr>
        <a:xfrm>
          <a:off x="1641926" y="2895216"/>
          <a:ext cx="964618" cy="96461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chemeClr val="tx1"/>
              </a:solidFill>
            </a:rPr>
            <a:t>V </a:t>
          </a:r>
          <a:r>
            <a:rPr lang="ru-RU" sz="1050" kern="1200" dirty="0" err="1" smtClean="0">
              <a:solidFill>
                <a:schemeClr val="tx1"/>
              </a:solidFill>
            </a:rPr>
            <a:t>Терминово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1783191" y="3036481"/>
        <a:ext cx="682088" cy="682088"/>
      </dsp:txXfrm>
    </dsp:sp>
    <dsp:sp modelId="{2903EB7D-0294-4A11-B5A4-37C8B7CF67F5}">
      <dsp:nvSpPr>
        <dsp:cNvPr id="0" name=""/>
        <dsp:cNvSpPr/>
      </dsp:nvSpPr>
      <dsp:spPr>
        <a:xfrm rot="12600000">
          <a:off x="1376100" y="2856614"/>
          <a:ext cx="255663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1447661" y="2940901"/>
        <a:ext cx="178964" cy="195334"/>
      </dsp:txXfrm>
    </dsp:sp>
    <dsp:sp modelId="{31F1D73D-182B-4600-B716-A85D47E7765A}">
      <dsp:nvSpPr>
        <dsp:cNvPr id="0" name=""/>
        <dsp:cNvSpPr/>
      </dsp:nvSpPr>
      <dsp:spPr>
        <a:xfrm>
          <a:off x="388785" y="2171715"/>
          <a:ext cx="964618" cy="96461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VI </a:t>
          </a:r>
          <a:r>
            <a:rPr lang="ru-RU" sz="1100" kern="1200" dirty="0" err="1" smtClean="0">
              <a:solidFill>
                <a:schemeClr val="tx1"/>
              </a:solidFill>
            </a:rPr>
            <a:t>Отгадайкино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30050" y="2312980"/>
        <a:ext cx="682088" cy="682088"/>
      </dsp:txXfrm>
    </dsp:sp>
    <dsp:sp modelId="{592C1047-337B-4B7F-86E5-A279D18DE69C}">
      <dsp:nvSpPr>
        <dsp:cNvPr id="0" name=""/>
        <dsp:cNvSpPr/>
      </dsp:nvSpPr>
      <dsp:spPr>
        <a:xfrm rot="16200000">
          <a:off x="743263" y="1774980"/>
          <a:ext cx="255663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781613" y="1878442"/>
        <a:ext cx="178964" cy="195334"/>
      </dsp:txXfrm>
    </dsp:sp>
    <dsp:sp modelId="{FFD5445F-1645-4EFC-910F-3C7CFC7BD4B9}">
      <dsp:nvSpPr>
        <dsp:cNvPr id="0" name=""/>
        <dsp:cNvSpPr/>
      </dsp:nvSpPr>
      <dsp:spPr>
        <a:xfrm>
          <a:off x="388785" y="724713"/>
          <a:ext cx="964618" cy="964618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I </a:t>
          </a:r>
          <a:r>
            <a:rPr lang="ru-RU" sz="1100" kern="1200" dirty="0" err="1" smtClean="0">
              <a:solidFill>
                <a:schemeClr val="tx1"/>
              </a:solidFill>
            </a:rPr>
            <a:t>Рассказкино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30050" y="865978"/>
        <a:ext cx="682088" cy="682088"/>
      </dsp:txXfrm>
    </dsp:sp>
    <dsp:sp modelId="{2AF98BDB-CAA5-4EFB-BAD4-FCF032F40FCB}">
      <dsp:nvSpPr>
        <dsp:cNvPr id="0" name=""/>
        <dsp:cNvSpPr/>
      </dsp:nvSpPr>
      <dsp:spPr>
        <a:xfrm rot="19800000">
          <a:off x="1363567" y="686110"/>
          <a:ext cx="255663" cy="325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1368705" y="770397"/>
        <a:ext cx="178964" cy="195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809BA29-1ABC-4A5C-8666-C9530FAAAC0C}" type="datetimeFigureOut">
              <a:rPr lang="ru-RU" smtClean="0"/>
              <a:t>10.08.2012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429E972-736C-41B9-8DB1-8B8FD5CD59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-261302" y="1916509"/>
            <a:ext cx="6815278" cy="1204306"/>
          </a:xfrm>
        </p:spPr>
        <p:txBody>
          <a:bodyPr/>
          <a:lstStyle/>
          <a:p>
            <a:r>
              <a:rPr lang="ru-RU" dirty="0" smtClean="0"/>
              <a:t>Контрольно-обобщающий урок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теме: «Жизнь первобытных людей»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63888" y="4300326"/>
            <a:ext cx="5256584" cy="1216906"/>
          </a:xfrm>
          <a:prstGeom prst="rect">
            <a:avLst/>
          </a:prstGeom>
        </p:spPr>
        <p:txBody>
          <a:bodyPr vert="horz" lIns="91440" tIns="9144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Подготовила: учитель истории и обществознания</a:t>
            </a:r>
          </a:p>
          <a:p>
            <a:r>
              <a:rPr lang="ru-RU" dirty="0" err="1" smtClean="0"/>
              <a:t>Мбоу</a:t>
            </a:r>
            <a:r>
              <a:rPr lang="ru-RU" dirty="0" smtClean="0"/>
              <a:t> «</a:t>
            </a:r>
            <a:r>
              <a:rPr lang="ru-RU" dirty="0" err="1" smtClean="0"/>
              <a:t>Хотмыжская</a:t>
            </a:r>
            <a:r>
              <a:rPr lang="ru-RU" dirty="0" smtClean="0"/>
              <a:t> СОШ»</a:t>
            </a:r>
          </a:p>
          <a:p>
            <a:r>
              <a:rPr lang="ru-RU" dirty="0" err="1" smtClean="0"/>
              <a:t>Бурменская</a:t>
            </a:r>
            <a:r>
              <a:rPr lang="ru-RU" dirty="0" smtClean="0"/>
              <a:t> </a:t>
            </a:r>
            <a:r>
              <a:rPr lang="ru-RU" dirty="0" err="1" smtClean="0"/>
              <a:t>ольга</a:t>
            </a:r>
            <a:r>
              <a:rPr lang="ru-RU" dirty="0" smtClean="0"/>
              <a:t> </a:t>
            </a:r>
            <a:r>
              <a:rPr lang="ru-RU" dirty="0" err="1" smtClean="0"/>
              <a:t>владимировна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1180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9140000">
            <a:off x="-46208" y="1101765"/>
            <a:ext cx="5648623" cy="1204306"/>
          </a:xfrm>
        </p:spPr>
        <p:txBody>
          <a:bodyPr/>
          <a:lstStyle/>
          <a:p>
            <a:r>
              <a:rPr lang="ru-RU" dirty="0" smtClean="0"/>
              <a:t>            рефлексия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58028" y="6333305"/>
            <a:ext cx="6511131" cy="329259"/>
          </a:xfrm>
        </p:spPr>
        <p:txBody>
          <a:bodyPr/>
          <a:lstStyle/>
          <a:p>
            <a:r>
              <a:rPr lang="ru-RU" dirty="0" smtClean="0"/>
              <a:t>                   Дорога к храму знаний</a:t>
            </a:r>
            <a:endParaRPr lang="ru-RU" dirty="0"/>
          </a:p>
        </p:txBody>
      </p:sp>
      <p:pic>
        <p:nvPicPr>
          <p:cNvPr id="7170" name="Picture 2" descr="C:\Users\BART\Desktop\Новая папка\_DSC8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48880"/>
            <a:ext cx="5477279" cy="3644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0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8194" name="Picture 2" descr="C:\Users\BART\Desktop\Новая папка\smil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169776" cy="3238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Новые смайл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676525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3293026" y="188639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66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9140000">
            <a:off x="529856" y="1533812"/>
            <a:ext cx="5648623" cy="1204306"/>
          </a:xfrm>
        </p:spPr>
        <p:txBody>
          <a:bodyPr/>
          <a:lstStyle/>
          <a:p>
            <a:r>
              <a:rPr lang="ru-RU" dirty="0" smtClean="0"/>
              <a:t>Цель урока 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19140000">
            <a:off x="922273" y="2248999"/>
            <a:ext cx="6728264" cy="609087"/>
          </a:xfrm>
        </p:spPr>
        <p:txBody>
          <a:bodyPr>
            <a:normAutofit fontScale="85000" lnSpcReduction="10000"/>
          </a:bodyPr>
          <a:lstStyle/>
          <a:p>
            <a:r>
              <a:rPr lang="ru-RU" sz="1700" dirty="0" smtClean="0"/>
              <a:t>Систематизация и контроль качества знаний учащихся по теме «Жизнь первобытных людей»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3563888" y="4149081"/>
            <a:ext cx="5328592" cy="936103"/>
          </a:xfrm>
          <a:prstGeom prst="rect">
            <a:avLst/>
          </a:prstGeom>
        </p:spPr>
        <p:txBody>
          <a:bodyPr vert="horz" lIns="91440" tIns="9144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«Каковы черты первобытности?»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211960" y="2932113"/>
            <a:ext cx="5056559" cy="1204306"/>
          </a:xfrm>
          <a:prstGeom prst="rect">
            <a:avLst/>
          </a:prstGeom>
        </p:spPr>
        <p:txBody>
          <a:bodyPr vert="horz" lIns="91440" tIns="45720" rIns="91440" bIns="9144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задача урока :</a:t>
            </a:r>
            <a:endParaRPr lang="ru-RU" dirty="0"/>
          </a:p>
        </p:txBody>
      </p:sp>
      <p:pic>
        <p:nvPicPr>
          <p:cNvPr id="9218" name="Picture 2" descr="C:\Users\BART\Desktop\Новая папка\1143639208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190500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3347864" y="5661248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6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Рисунок 6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2645750430"/>
              </p:ext>
            </p:extLst>
          </p:nvPr>
        </p:nvGraphicFramePr>
        <p:xfrm>
          <a:off x="4139952" y="2060848"/>
          <a:ext cx="4248472" cy="38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9140000">
            <a:off x="1159330" y="1593921"/>
            <a:ext cx="5486400" cy="867444"/>
          </a:xfrm>
        </p:spPr>
        <p:txBody>
          <a:bodyPr/>
          <a:lstStyle/>
          <a:p>
            <a:r>
              <a:rPr lang="ru-RU" dirty="0" smtClean="0"/>
              <a:t>Путешествие по станциям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508104" y="3861048"/>
            <a:ext cx="1728192" cy="417423"/>
          </a:xfrm>
        </p:spPr>
        <p:txBody>
          <a:bodyPr/>
          <a:lstStyle/>
          <a:p>
            <a:r>
              <a:rPr lang="ru-RU" dirty="0" smtClean="0"/>
              <a:t>Первобытность?</a:t>
            </a:r>
            <a:endParaRPr lang="ru-RU" dirty="0"/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http://animo2.ucoz.ru/_ph/24/1/542681703.jpg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45224"/>
            <a:ext cx="2880320" cy="135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62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Станция «</a:t>
            </a:r>
            <a:r>
              <a:rPr lang="ru-RU" dirty="0" err="1" smtClean="0"/>
              <a:t>Рассказкино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1" name="Picture 3" descr="C:\Users\BART\Desktop\Новая папка\medium_Homo_20neanderthalen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04864"/>
            <a:ext cx="2894607" cy="4245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" name="Picture 2" descr="http://animo2.ucoz.ru/_ph/24/1/542681703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45224"/>
            <a:ext cx="2880320" cy="135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Станция «</a:t>
            </a:r>
            <a:r>
              <a:rPr lang="ru-RU" dirty="0" err="1" smtClean="0"/>
              <a:t>Картово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C:\Users\BART\Desktop\Новая папка\image0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155" y="2204864"/>
            <a:ext cx="3925385" cy="43094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Picture 2" descr="http://animo2.ucoz.ru/_ph/24/1/542681703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45223"/>
            <a:ext cx="2880320" cy="135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4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Станция «</a:t>
            </a:r>
            <a:r>
              <a:rPr lang="ru-RU" dirty="0" err="1" smtClean="0"/>
              <a:t>Задачкино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4" name="Picture 2" descr="C:\Users\BART\Desktop\Новая папка\image05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24922"/>
            <a:ext cx="3463751" cy="428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ART\Desktop\Новая папка\397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1064"/>
            <a:ext cx="2771775" cy="28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" name="Picture 2" descr="http://animo2.ucoz.ru/_ph/24/1/542681703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45224"/>
            <a:ext cx="2880320" cy="135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04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Станция «</a:t>
            </a:r>
            <a:r>
              <a:rPr lang="ru-RU" dirty="0" err="1" smtClean="0"/>
              <a:t>Кроссвордово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BART\Desktop\Новая папка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46767"/>
            <a:ext cx="4309704" cy="3780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179512" y="18864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http://animo2.ucoz.ru/_ph/24/1/542681703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373216"/>
            <a:ext cx="2880320" cy="135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1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9140000">
            <a:off x="1681984" y="1461804"/>
            <a:ext cx="5648623" cy="1204306"/>
          </a:xfrm>
        </p:spPr>
        <p:txBody>
          <a:bodyPr/>
          <a:lstStyle/>
          <a:p>
            <a:r>
              <a:rPr lang="ru-RU" dirty="0" smtClean="0"/>
              <a:t>    Станция «</a:t>
            </a:r>
            <a:r>
              <a:rPr lang="ru-RU" dirty="0" err="1" smtClean="0"/>
              <a:t>терминово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122" name="Picture 2" descr="C:\Users\BART\Desktop\Новая папка\34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50" y="3356992"/>
            <a:ext cx="4595416" cy="3241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ART\Desktop\Новая папка\24741238_DSCN09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28" y="188640"/>
            <a:ext cx="3360374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BART\Desktop\Новая папка\rkr-a-26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39675"/>
            <a:ext cx="1700212" cy="2876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3851920" y="197818"/>
            <a:ext cx="5292080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36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Станция «</a:t>
            </a:r>
            <a:r>
              <a:rPr lang="ru-RU" dirty="0" err="1" smtClean="0"/>
              <a:t>отгадайкино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Каковы черты первобытности?</a:t>
            </a:r>
            <a:endParaRPr lang="ru-RU" dirty="0"/>
          </a:p>
        </p:txBody>
      </p:sp>
      <p:pic>
        <p:nvPicPr>
          <p:cNvPr id="6146" name="Picture 2" descr="C:\Users\BART\Desktop\Новая папка\af0f2989939f5a5a1d0415f6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676525" cy="2333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ART\Desktop\Новая папка\Kirilovskaya_Stoyanka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47625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3419872" y="164900"/>
            <a:ext cx="5592766" cy="684075"/>
          </a:xfrm>
          <a:prstGeom prst="rect">
            <a:avLst/>
          </a:prstGeom>
        </p:spPr>
        <p:txBody>
          <a:bodyPr vert="horz" lIns="91440" tIns="9144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История – это не учебник с буквами, а жизни людей, перешедшие в прошлое. (Венедикт Немов)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89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121</TotalTime>
  <Words>271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Контрольно-обобщающий урок</vt:lpstr>
      <vt:lpstr>Цель урока :</vt:lpstr>
      <vt:lpstr>Путешествие по станциям</vt:lpstr>
      <vt:lpstr>      Станция «Рассказкино»</vt:lpstr>
      <vt:lpstr>          Станция «Картово»</vt:lpstr>
      <vt:lpstr>        Станция «Задачкино»</vt:lpstr>
      <vt:lpstr>    Станция «Кроссвордово»</vt:lpstr>
      <vt:lpstr>    Станция «терминово»</vt:lpstr>
      <vt:lpstr>    Станция «отгадайкино»</vt:lpstr>
      <vt:lpstr>            рефлексия</vt:lpstr>
      <vt:lpstr>Спасибо за урок!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Контрольно-обобщающий урок</dc:title>
  <dc:creator>BART</dc:creator>
  <cp:lastModifiedBy>BART</cp:lastModifiedBy>
  <cp:revision>9</cp:revision>
  <dcterms:created xsi:type="dcterms:W3CDTF">2012-08-10T11:59:11Z</dcterms:created>
  <dcterms:modified xsi:type="dcterms:W3CDTF">2012-08-10T14:00:57Z</dcterms:modified>
</cp:coreProperties>
</file>