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63" r:id="rId2"/>
    <p:sldId id="256" r:id="rId3"/>
    <p:sldId id="264" r:id="rId4"/>
    <p:sldId id="260" r:id="rId5"/>
    <p:sldId id="257" r:id="rId6"/>
    <p:sldId id="258" r:id="rId7"/>
    <p:sldId id="261" r:id="rId8"/>
    <p:sldId id="262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15370" cy="3429024"/>
          </a:xfrm>
        </p:spPr>
        <p:txBody>
          <a:bodyPr>
            <a:noAutofit/>
          </a:bodyPr>
          <a:lstStyle/>
          <a:p>
            <a:pPr algn="ctr"/>
            <a:r>
              <a:rPr lang="de-DE" sz="6000" dirty="0" smtClean="0">
                <a:solidFill>
                  <a:schemeClr val="tx2">
                    <a:lumMod val="75000"/>
                  </a:schemeClr>
                </a:solidFill>
              </a:rPr>
              <a:t>Moderne deutsche Filmkunst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214291"/>
            <a:ext cx="6629392" cy="1071570"/>
          </a:xfrm>
        </p:spPr>
        <p:txBody>
          <a:bodyPr>
            <a:normAutofit/>
          </a:bodyPr>
          <a:lstStyle/>
          <a:p>
            <a:r>
              <a:rPr lang="de-DE" sz="5400" dirty="0" smtClean="0"/>
              <a:t>Caroline Link </a:t>
            </a:r>
            <a:endParaRPr lang="ru-RU" sz="54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6643734" cy="456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5780782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      </a:t>
            </a:r>
            <a:r>
              <a:rPr lang="de-DE" sz="3200" dirty="0" smtClean="0"/>
              <a:t>(geb. 2. Juni 1964), </a:t>
            </a:r>
            <a:endParaRPr lang="ru-RU" sz="3200" dirty="0" smtClean="0"/>
          </a:p>
          <a:p>
            <a:pPr algn="ctr"/>
            <a:r>
              <a:rPr lang="ru-RU" sz="3200" dirty="0" smtClean="0"/>
              <a:t>     </a:t>
            </a:r>
            <a:r>
              <a:rPr lang="de-DE" sz="3200" dirty="0" smtClean="0"/>
              <a:t>deutsche </a:t>
            </a:r>
            <a:r>
              <a:rPr lang="ru-RU" sz="3200" dirty="0" smtClean="0"/>
              <a:t>   </a:t>
            </a:r>
            <a:r>
              <a:rPr lang="de-DE" sz="3200" dirty="0" smtClean="0"/>
              <a:t>Regisseurin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52170"/>
          </a:xfrm>
        </p:spPr>
        <p:txBody>
          <a:bodyPr>
            <a:noAutofit/>
          </a:bodyPr>
          <a:lstStyle/>
          <a:p>
            <a:r>
              <a:rPr lang="ru-RU" sz="5400" dirty="0" smtClean="0">
                <a:cs typeface="Times New Roman" pitchFamily="18" charset="0"/>
              </a:rPr>
              <a:t>         </a:t>
            </a:r>
            <a:r>
              <a:rPr lang="de-DE" sz="5400" dirty="0" smtClean="0">
                <a:cs typeface="Times New Roman" pitchFamily="18" charset="0"/>
              </a:rPr>
              <a:t>Filmografie </a:t>
            </a:r>
            <a:r>
              <a:rPr lang="ru-RU" sz="5400" dirty="0" smtClean="0">
                <a:cs typeface="Times New Roman" pitchFamily="18" charset="0"/>
              </a:rPr>
              <a:t/>
            </a:r>
            <a:br>
              <a:rPr lang="ru-RU" sz="5400" dirty="0" smtClean="0">
                <a:cs typeface="Times New Roman" pitchFamily="18" charset="0"/>
              </a:rPr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de-DE" dirty="0" smtClean="0"/>
              <a:t>1996: Jenseits der Stille</a:t>
            </a:r>
            <a:endParaRPr lang="ru-RU" dirty="0" smtClean="0"/>
          </a:p>
          <a:p>
            <a:pPr algn="just"/>
            <a:r>
              <a:rPr lang="de-DE" dirty="0" smtClean="0"/>
              <a:t>1999: Pünktchen und Anton</a:t>
            </a:r>
            <a:endParaRPr lang="ru-RU" dirty="0" smtClean="0"/>
          </a:p>
          <a:p>
            <a:pPr algn="just"/>
            <a:r>
              <a:rPr lang="de-DE" dirty="0" smtClean="0"/>
              <a:t>2001: Nirgendwo in Afrika</a:t>
            </a:r>
            <a:endParaRPr lang="ru-RU" dirty="0" smtClean="0"/>
          </a:p>
          <a:p>
            <a:pPr algn="just"/>
            <a:r>
              <a:rPr lang="de-DE" dirty="0" smtClean="0"/>
              <a:t>2008: Im Winter ein Jahr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5043494" cy="4697427"/>
          </a:xfrm>
        </p:spPr>
        <p:txBody>
          <a:bodyPr/>
          <a:lstStyle/>
          <a:p>
            <a:r>
              <a:rPr lang="de-DE" dirty="0" smtClean="0"/>
              <a:t>von 1986 bis 1990 - „Hochschule für Fernsehen und Film“ (München)</a:t>
            </a:r>
          </a:p>
          <a:p>
            <a:r>
              <a:rPr lang="de-DE" dirty="0" smtClean="0"/>
              <a:t>Regieassistentin und Drehbuchautorin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Марина\Desktop\Маме Каролина Линк\2955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57166"/>
            <a:ext cx="3733800" cy="2990850"/>
          </a:xfrm>
          <a:prstGeom prst="rect">
            <a:avLst/>
          </a:prstGeom>
          <a:noFill/>
        </p:spPr>
      </p:pic>
      <p:pic>
        <p:nvPicPr>
          <p:cNvPr id="1028" name="Picture 4" descr="C:\Users\Марина\Desktop\Маме Каролина Линк\link175_1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62586">
            <a:off x="4205130" y="3717869"/>
            <a:ext cx="2658487" cy="2667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357166"/>
            <a:ext cx="4643438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/>
              <a:t>    </a:t>
            </a:r>
            <a:r>
              <a:rPr lang="de-DE" sz="3000" dirty="0" smtClean="0"/>
              <a:t>Ein</a:t>
            </a:r>
            <a:r>
              <a:rPr lang="ru-RU" sz="3000" dirty="0" smtClean="0"/>
              <a:t> </a:t>
            </a:r>
            <a:r>
              <a:rPr lang="de-DE" sz="3000" dirty="0" smtClean="0"/>
              <a:t>großer Kinoerfolg </a:t>
            </a:r>
            <a:r>
              <a:rPr lang="ru-RU" sz="3000" dirty="0" smtClean="0"/>
              <a:t>«</a:t>
            </a:r>
            <a:r>
              <a:rPr lang="de-DE" sz="3000" dirty="0" smtClean="0"/>
              <a:t>Nirgendwo in Afrika</a:t>
            </a:r>
            <a:r>
              <a:rPr lang="ru-RU" sz="3000" dirty="0" smtClean="0"/>
              <a:t>»</a:t>
            </a:r>
            <a:r>
              <a:rPr lang="de-DE" sz="3000" dirty="0" smtClean="0"/>
              <a:t> </a:t>
            </a:r>
          </a:p>
          <a:p>
            <a:pPr>
              <a:buNone/>
            </a:pPr>
            <a:r>
              <a:rPr lang="de-DE" sz="3000" dirty="0" smtClean="0"/>
              <a:t>     (2001, nach einem autobiographischen Roman von Stefanie </a:t>
            </a:r>
            <a:r>
              <a:rPr lang="ru-RU" sz="3000" dirty="0" smtClean="0"/>
              <a:t>    </a:t>
            </a:r>
            <a:r>
              <a:rPr lang="de-DE" sz="3000" dirty="0" smtClean="0"/>
              <a:t>Zweig)</a:t>
            </a:r>
            <a:endParaRPr lang="ru-RU" sz="3000" dirty="0" smtClean="0"/>
          </a:p>
          <a:p>
            <a:pPr>
              <a:buNone/>
            </a:pPr>
            <a:r>
              <a:rPr lang="de-DE" sz="3000" dirty="0" smtClean="0"/>
              <a:t>     2003, Oscar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342417">
            <a:off x="139858" y="1676785"/>
            <a:ext cx="4865476" cy="391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57422" y="5715016"/>
            <a:ext cx="26432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«</a:t>
            </a:r>
            <a:r>
              <a:rPr lang="de-DE" sz="2000" dirty="0" smtClean="0"/>
              <a:t>Nirgendwo in Afrika</a:t>
            </a:r>
            <a:r>
              <a:rPr lang="ru-RU" sz="2000" dirty="0" smtClean="0"/>
              <a:t>»</a:t>
            </a:r>
            <a:r>
              <a:rPr lang="de-DE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74638"/>
            <a:ext cx="4400552" cy="2439982"/>
          </a:xfrm>
        </p:spPr>
        <p:txBody>
          <a:bodyPr>
            <a:normAutofit fontScale="90000"/>
          </a:bodyPr>
          <a:lstStyle/>
          <a:p>
            <a:r>
              <a:rPr lang="de-DE" sz="3200" dirty="0" smtClean="0"/>
              <a:t>Im November 2008 kam ihr Film „Im Winter ein Jahr“ in die Kinos, der auf einem Roman von Scott Campbell basiert. </a:t>
            </a:r>
            <a:endParaRPr lang="ru-RU" sz="3200" dirty="0"/>
          </a:p>
        </p:txBody>
      </p:sp>
      <p:pic>
        <p:nvPicPr>
          <p:cNvPr id="6146" name="Picture 2" descr="C:\Users\Марина\Desktop\Маме Каролина Линк\c475538c3ef851205bb989049f5612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3643338" cy="4286280"/>
          </a:xfrm>
          <a:prstGeom prst="rect">
            <a:avLst/>
          </a:prstGeom>
          <a:noFill/>
        </p:spPr>
      </p:pic>
      <p:pic>
        <p:nvPicPr>
          <p:cNvPr id="6147" name="Picture 3" descr="C:\Users\Марина\Desktop\Маме Каролина Линк\142096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143248"/>
            <a:ext cx="4143374" cy="2500330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286256"/>
            <a:ext cx="35004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4543428" cy="114300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Film „Jenseits der Stille“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3429024" cy="4214842"/>
          </a:xfrm>
        </p:spPr>
        <p:txBody>
          <a:bodyPr>
            <a:normAutofit lnSpcReduction="10000"/>
          </a:bodyPr>
          <a:lstStyle/>
          <a:p>
            <a:r>
              <a:rPr lang="de-DE" sz="2800" dirty="0" smtClean="0"/>
              <a:t>Bayerischer Filmpreis, Bundesfilmpreis, Deutscher Filmpreis, Deutscher Videopreis</a:t>
            </a:r>
          </a:p>
          <a:p>
            <a:r>
              <a:rPr lang="de-DE" sz="2800" dirty="0" smtClean="0"/>
              <a:t>1998 erstmals für den Oscar nominiert</a:t>
            </a:r>
            <a:endParaRPr lang="ru-RU" sz="2800" dirty="0"/>
          </a:p>
        </p:txBody>
      </p:sp>
      <p:pic>
        <p:nvPicPr>
          <p:cNvPr id="11" name="Picture 2" descr="C:\Users\Марина\Desktop\Маме Каролина Линк\output_inner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57166"/>
            <a:ext cx="4262454" cy="610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857232"/>
            <a:ext cx="37147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Im Mittelpunkt der Geschichte steht das junge M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ä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dchen Lara 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Tochter geh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ö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rloser Eltern -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die von fr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ü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hester Kindheit an die Verbindung zwischen ihnen und der Au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ß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enwelt darstellt.</a:t>
            </a:r>
            <a:endParaRPr kumimoji="0" 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8" descr="C:\Users\Марина\Desktop\Маме Каролина Линк\29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571480"/>
            <a:ext cx="5500726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Марина\Desktop\Маме Каролина Линк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4667246" cy="2605172"/>
          </a:xfrm>
          <a:prstGeom prst="rect">
            <a:avLst/>
          </a:prstGeom>
          <a:noFill/>
        </p:spPr>
      </p:pic>
      <p:pic>
        <p:nvPicPr>
          <p:cNvPr id="7" name="Picture 7" descr="C:\Users\Марина\Desktop\Маме Каролина Линк\0_c3a_4fd4c69a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643314"/>
            <a:ext cx="3740486" cy="249365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5008" y="1357298"/>
            <a:ext cx="2857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„Jenseits der Stille“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280</TotalTime>
  <Words>168</Words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Moderne deutsche Filmkunst</vt:lpstr>
      <vt:lpstr>Caroline Link </vt:lpstr>
      <vt:lpstr>         Filmografie  </vt:lpstr>
      <vt:lpstr>Слайд 4</vt:lpstr>
      <vt:lpstr>Слайд 5</vt:lpstr>
      <vt:lpstr>Im November 2008 kam ihr Film „Im Winter ein Jahr“ in die Kinos, der auf einem Roman von Scott Campbell basiert. </vt:lpstr>
      <vt:lpstr>Film „Jenseits der Stille“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Колеватова Л.Н</cp:lastModifiedBy>
  <cp:revision>24</cp:revision>
  <dcterms:created xsi:type="dcterms:W3CDTF">2011-12-24T19:49:51Z</dcterms:created>
  <dcterms:modified xsi:type="dcterms:W3CDTF">2011-12-26T10:08:05Z</dcterms:modified>
</cp:coreProperties>
</file>