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61" r:id="rId4"/>
    <p:sldId id="262" r:id="rId5"/>
    <p:sldId id="263" r:id="rId6"/>
    <p:sldId id="271" r:id="rId7"/>
    <p:sldId id="264" r:id="rId8"/>
    <p:sldId id="265" r:id="rId9"/>
    <p:sldId id="267" r:id="rId10"/>
    <p:sldId id="268" r:id="rId11"/>
    <p:sldId id="270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A81657-F001-49B9-8619-CF5281491497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77461-55A4-4603-8D62-935BB3E58D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41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977461-55A4-4603-8D62-935BB3E58DB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882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A40BA9B-B87F-4463-BD49-D6A11D3A5B1D}" type="datetimeFigureOut">
              <a:rPr lang="ru-RU" smtClean="0"/>
              <a:t>27.10.2012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805D988-A01C-46BE-9AFE-8F996B43CF6B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852936"/>
            <a:ext cx="8229600" cy="331236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764704"/>
            <a:ext cx="7128792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724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366639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Цапля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- </a:t>
            </a:r>
            <a:r>
              <a:rPr lang="ru-RU" dirty="0">
                <a:latin typeface="Calibri"/>
                <a:ea typeface="Calibri"/>
                <a:cs typeface="Times New Roman"/>
              </a:rPr>
              <a:t>Цапли, где же вы живете?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- За рекою, на болоте!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По колено здесь воды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И всегда полно еды.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 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5" y="4077072"/>
            <a:ext cx="8219256" cy="2448272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chemeClr val="tx1"/>
                </a:solidFill>
              </a:rPr>
              <a:t>Цапли — живущие на мелководье птицы. Обитают в заболоченных либо медленно текущих водоёмах. Они неподвижно стоят в воде и всматриваются в воду, выискивая добычу.</a:t>
            </a:r>
          </a:p>
          <a:p>
            <a:endParaRPr lang="ru-RU" sz="2400" b="1" i="1" dirty="0">
              <a:solidFill>
                <a:schemeClr val="tx1"/>
              </a:solidFill>
            </a:endParaRPr>
          </a:p>
          <a:p>
            <a:r>
              <a:rPr lang="ru-RU" dirty="0"/>
              <a:t>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37" b="14237"/>
          <a:stretch>
            <a:fillRect/>
          </a:stretch>
        </p:blipFill>
        <p:spPr>
          <a:xfrm>
            <a:off x="755576" y="620688"/>
            <a:ext cx="3566160" cy="2926080"/>
          </a:xfrm>
        </p:spPr>
      </p:pic>
    </p:spTree>
    <p:extLst>
      <p:ext uri="{BB962C8B-B14F-4D97-AF65-F5344CB8AC3E}">
        <p14:creationId xmlns:p14="http://schemas.microsoft.com/office/powerpoint/2010/main" val="418038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6"/>
            <a:ext cx="3812645" cy="3882421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Милая певунья,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Ласточка родная,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К нам домой вернулась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Из чужого края.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Под окошком вьется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С песенкой живою: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«Я весну и солнце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Принесла с собою…»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9553" y="4581128"/>
            <a:ext cx="8147248" cy="201622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</a:t>
            </a:r>
            <a:r>
              <a:rPr lang="ru-RU" sz="2800" b="1" i="1" dirty="0">
                <a:solidFill>
                  <a:schemeClr val="tx1"/>
                </a:solidFill>
              </a:rPr>
              <a:t>Ласточка - городская ласточка - мелкая птица. Питается летающими насекомыми, которых ловит в воздухе. Семейные пары сохраняются в течение всей жизни.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0" r="4300"/>
          <a:stretch>
            <a:fillRect/>
          </a:stretch>
        </p:blipFill>
        <p:spPr>
          <a:xfrm>
            <a:off x="395536" y="476672"/>
            <a:ext cx="4320480" cy="3821008"/>
          </a:xfrm>
        </p:spPr>
      </p:pic>
    </p:spTree>
    <p:extLst>
      <p:ext uri="{BB962C8B-B14F-4D97-AF65-F5344CB8AC3E}">
        <p14:creationId xmlns:p14="http://schemas.microsoft.com/office/powerpoint/2010/main" val="1215724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4026438"/>
          </a:xfrm>
        </p:spPr>
        <p:txBody>
          <a:bodyPr>
            <a:normAutofit/>
          </a:bodyPr>
          <a:lstStyle/>
          <a:p>
            <a:r>
              <a:rPr lang="ru-RU" b="1" i="1" dirty="0" err="1">
                <a:solidFill>
                  <a:schemeClr val="tx1"/>
                </a:solidFill>
              </a:rPr>
              <a:t>Журавушки</a:t>
            </a:r>
            <a:r>
              <a:rPr lang="ru-RU" b="1" i="1" dirty="0">
                <a:solidFill>
                  <a:schemeClr val="tx1"/>
                </a:solidFill>
              </a:rPr>
              <a:t> – журавли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Оторвались от земли.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Крылья к небу вскинули,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Милый край покинули.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Закурлыкали вдали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</a:t>
            </a:r>
            <a:r>
              <a:rPr lang="ru-RU" b="1" i="1" dirty="0" err="1">
                <a:solidFill>
                  <a:schemeClr val="tx1"/>
                </a:solidFill>
              </a:rPr>
              <a:t>Журавушки</a:t>
            </a:r>
            <a:r>
              <a:rPr lang="ru-RU" b="1" i="1" dirty="0">
                <a:solidFill>
                  <a:schemeClr val="tx1"/>
                </a:solidFill>
              </a:rPr>
              <a:t> — журавли!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1" y="4581128"/>
            <a:ext cx="8435280" cy="2088232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tx1"/>
                </a:solidFill>
              </a:rPr>
              <a:t>Журавли — крупные, длинноногие и длинношеие птицы. Журавлиные семейные пары сохраняются в течение всей жизни.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9" r="4909"/>
          <a:stretch>
            <a:fillRect/>
          </a:stretch>
        </p:blipFill>
        <p:spPr>
          <a:xfrm>
            <a:off x="827584" y="404664"/>
            <a:ext cx="3566160" cy="2926080"/>
          </a:xfrm>
        </p:spPr>
      </p:pic>
    </p:spTree>
    <p:extLst>
      <p:ext uri="{BB962C8B-B14F-4D97-AF65-F5344CB8AC3E}">
        <p14:creationId xmlns:p14="http://schemas.microsoft.com/office/powerpoint/2010/main" val="88066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8206680" cy="4320479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solidFill>
                  <a:schemeClr val="tx1"/>
                </a:solidFill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Monotype Corsiva" pitchFamily="66" charset="0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Monotype Corsiva" pitchFamily="66" charset="0"/>
                <a:ea typeface="Calibri"/>
                <a:cs typeface="Times New Roman"/>
              </a:rPr>
            </a:br>
            <a:r>
              <a:rPr lang="ru-RU" sz="3600" dirty="0">
                <a:solidFill>
                  <a:schemeClr val="tx1"/>
                </a:solidFill>
                <a:latin typeface="Monotype Corsiva" pitchFamily="66" charset="0"/>
                <a:ea typeface="Calibri"/>
                <a:cs typeface="Times New Roman"/>
              </a:rPr>
              <a:t> Перелётные птицы совершают регулярные сезонные перемещения между местами гнездовий и местами зимовок. Переселения могут совершаться как на близкие, так и на дальние расстояния.</a:t>
            </a:r>
            <a:br>
              <a:rPr lang="ru-RU" sz="3600" dirty="0">
                <a:solidFill>
                  <a:schemeClr val="tx1"/>
                </a:solidFill>
                <a:latin typeface="Monotype Corsiva" pitchFamily="66" charset="0"/>
                <a:ea typeface="Calibri"/>
                <a:cs typeface="Times New Roman"/>
              </a:rPr>
            </a:br>
            <a:r>
              <a:rPr lang="ru-RU" sz="3600" dirty="0">
                <a:solidFill>
                  <a:schemeClr val="tx1"/>
                </a:solidFill>
                <a:latin typeface="Monotype Corsiva" pitchFamily="66" charset="0"/>
                <a:ea typeface="Calibri"/>
                <a:cs typeface="Times New Roman"/>
              </a:rPr>
              <a:t> </a:t>
            </a:r>
            <a:br>
              <a:rPr lang="ru-RU" sz="3600" dirty="0">
                <a:solidFill>
                  <a:schemeClr val="tx1"/>
                </a:solidFill>
                <a:latin typeface="Monotype Corsiva" pitchFamily="66" charset="0"/>
                <a:ea typeface="Calibri"/>
                <a:cs typeface="Times New Roman"/>
              </a:rPr>
            </a:br>
            <a:endParaRPr lang="ru-RU" sz="3600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85439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4824535" cy="367240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Кукушка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Пестреет цветами опушка,</a:t>
            </a:r>
            <a:b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Плывут облака налегке.</a:t>
            </a:r>
            <a:b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«Ку-ку!» - напевает кукушка</a:t>
            </a:r>
            <a:b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В зелёном лесном </a:t>
            </a:r>
            <a:r>
              <a:rPr lang="ru-RU" sz="2200" dirty="0" err="1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далеке</a:t>
            </a:r>
            <a: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.</a:t>
            </a:r>
            <a:b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«Ку-ку!» - отзываются эхом</a:t>
            </a:r>
            <a:b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И роща, и луг, и река.</a:t>
            </a:r>
            <a:b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И вешнюю песенку эту</a:t>
            </a:r>
            <a:b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Уносят с собой облака.</a:t>
            </a:r>
            <a:br>
              <a:rPr lang="ru-RU" sz="22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4437112"/>
            <a:ext cx="8568951" cy="2420888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2000" b="1" i="1" dirty="0">
                <a:solidFill>
                  <a:schemeClr val="tx1"/>
                </a:solidFill>
              </a:rPr>
              <a:t>Кукушка — размер у разных видов кукушек разный, но у всех у них тонкое туловище, длинный хвост и сильные лапки. </a:t>
            </a:r>
            <a:r>
              <a:rPr lang="ru-RU" sz="2000" b="1" i="1" dirty="0" smtClean="0">
                <a:solidFill>
                  <a:schemeClr val="tx1"/>
                </a:solidFill>
              </a:rPr>
              <a:t>Она </a:t>
            </a:r>
            <a:r>
              <a:rPr lang="ru-RU" sz="2000" b="1" i="1" dirty="0">
                <a:solidFill>
                  <a:schemeClr val="tx1"/>
                </a:solidFill>
              </a:rPr>
              <a:t>откладывает свои яйца в гнёзда других птиц. Птенцы кукушки вылупляются раньше и растут быстрее, потом вытесняют яйца или прогоняют птенцов особи, высидевшей птенца кукушки. И хозяину гнезда приходится выкармливать только птенца кукушки.</a:t>
            </a: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78" r="8078"/>
          <a:stretch>
            <a:fillRect/>
          </a:stretch>
        </p:blipFill>
        <p:spPr>
          <a:xfrm>
            <a:off x="4572000" y="260648"/>
            <a:ext cx="4176464" cy="2448272"/>
          </a:xfrm>
        </p:spPr>
      </p:pic>
    </p:spTree>
    <p:extLst>
      <p:ext uri="{BB962C8B-B14F-4D97-AF65-F5344CB8AC3E}">
        <p14:creationId xmlns:p14="http://schemas.microsoft.com/office/powerpoint/2010/main" val="101692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338666"/>
            <a:ext cx="3888431" cy="27302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Утенок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Первый утром у пруда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Храбрый наш утёнок!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Малыша зовёт вода, </a:t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> Он — пловец с пелёнок.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7" y="4725144"/>
            <a:ext cx="8424936" cy="1872208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chemeClr val="tx1"/>
                </a:solidFill>
              </a:rPr>
              <a:t>Утка - птица среднего размера с относительно короткой шеей. Окраска оперения бывает разная. В период размножения самцы отличаются от самок яркой окраской. Большинство уток линяют два раза в год.	 	</a:t>
            </a:r>
          </a:p>
          <a:p>
            <a:endParaRPr lang="ru-RU" sz="2400" b="1" i="1" dirty="0">
              <a:solidFill>
                <a:schemeClr val="tx1"/>
              </a:solidFill>
            </a:endParaRPr>
          </a:p>
          <a:p>
            <a:r>
              <a:rPr lang="ru-RU" sz="2000" b="1" i="1" dirty="0">
                <a:solidFill>
                  <a:schemeClr val="tx1"/>
                </a:solidFill>
              </a:rPr>
              <a:t> 	 	</a:t>
            </a:r>
          </a:p>
          <a:p>
            <a:r>
              <a:rPr lang="ru-RU" sz="2000" b="1" i="1" dirty="0" smtClean="0">
                <a:solidFill>
                  <a:schemeClr val="tx1"/>
                </a:solidFill>
              </a:rPr>
              <a:t> </a:t>
            </a:r>
            <a:endParaRPr lang="ru-RU" sz="2000" b="1" i="1" dirty="0">
              <a:solidFill>
                <a:schemeClr val="tx1"/>
              </a:solidFill>
            </a:endParaRPr>
          </a:p>
          <a:p>
            <a:r>
              <a:rPr lang="ru-RU" sz="2000" b="1" i="1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521" r="7521"/>
          <a:stretch>
            <a:fillRect/>
          </a:stretch>
        </p:blipFill>
        <p:spPr>
          <a:xfrm>
            <a:off x="4572000" y="548680"/>
            <a:ext cx="4392488" cy="3672408"/>
          </a:xfrm>
        </p:spPr>
      </p:pic>
    </p:spTree>
    <p:extLst>
      <p:ext uri="{BB962C8B-B14F-4D97-AF65-F5344CB8AC3E}">
        <p14:creationId xmlns:p14="http://schemas.microsoft.com/office/powerpoint/2010/main" val="364732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332656"/>
            <a:ext cx="4176463" cy="32403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 </a:t>
            </a:r>
            <a:br>
              <a:rPr lang="ru-RU" sz="2000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4048" y="4005064"/>
            <a:ext cx="3600400" cy="2592288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Высоко под облаками,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Над полями и лугами,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Словно выпорхнув спросонок,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Песнь заводит ...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(жаворонок)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07" r="1507"/>
          <a:stretch>
            <a:fillRect/>
          </a:stretch>
        </p:blipFill>
        <p:spPr>
          <a:xfrm>
            <a:off x="4788024" y="332656"/>
            <a:ext cx="4032448" cy="3281536"/>
          </a:xfrm>
        </p:spPr>
      </p:pic>
      <p:sp>
        <p:nvSpPr>
          <p:cNvPr id="4" name="Прямоугольник 3"/>
          <p:cNvSpPr/>
          <p:nvPr/>
        </p:nvSpPr>
        <p:spPr>
          <a:xfrm>
            <a:off x="683568" y="1997839"/>
            <a:ext cx="34563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Жаворонок</a:t>
            </a:r>
            <a:br>
              <a:rPr lang="ru-RU" dirty="0" smtClean="0"/>
            </a:br>
            <a:r>
              <a:rPr lang="ru-RU" dirty="0" smtClean="0"/>
              <a:t> Над родимою сторонкой</a:t>
            </a:r>
            <a:br>
              <a:rPr lang="ru-RU" dirty="0" smtClean="0"/>
            </a:br>
            <a:r>
              <a:rPr lang="ru-RU" dirty="0" smtClean="0"/>
              <a:t> Ярко вспыхнул краснотал.</a:t>
            </a:r>
            <a:br>
              <a:rPr lang="ru-RU" dirty="0" smtClean="0"/>
            </a:br>
            <a:r>
              <a:rPr lang="ru-RU" dirty="0" smtClean="0"/>
              <a:t> В небе жаворонок звонкий</a:t>
            </a:r>
            <a:br>
              <a:rPr lang="ru-RU" dirty="0" smtClean="0"/>
            </a:br>
            <a:r>
              <a:rPr lang="ru-RU" dirty="0" smtClean="0"/>
              <a:t> Зазвенел, затрепетал.</a:t>
            </a:r>
            <a:br>
              <a:rPr lang="ru-RU" dirty="0" smtClean="0"/>
            </a:br>
            <a:r>
              <a:rPr lang="ru-RU" dirty="0" smtClean="0"/>
              <a:t> Прилетает он в апреле</a:t>
            </a:r>
            <a:br>
              <a:rPr lang="ru-RU" dirty="0" smtClean="0"/>
            </a:br>
            <a:r>
              <a:rPr lang="ru-RU" dirty="0" smtClean="0"/>
              <a:t> Из далёких жарких стран</a:t>
            </a:r>
            <a:br>
              <a:rPr lang="ru-RU" dirty="0" smtClean="0"/>
            </a:br>
            <a:r>
              <a:rPr lang="ru-RU" dirty="0" smtClean="0"/>
              <a:t> И разбрызгивает трели</a:t>
            </a:r>
            <a:br>
              <a:rPr lang="ru-RU" dirty="0" smtClean="0"/>
            </a:br>
            <a:r>
              <a:rPr lang="ru-RU" dirty="0" smtClean="0"/>
              <a:t> В синем небе, как фонтан.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826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899592" y="4509120"/>
            <a:ext cx="7618040" cy="2016224"/>
          </a:xfrm>
        </p:spPr>
        <p:txBody>
          <a:bodyPr>
            <a:normAutofit/>
          </a:bodyPr>
          <a:lstStyle/>
          <a:p>
            <a:r>
              <a:rPr lang="ru-RU" sz="2400" b="1" i="1" dirty="0"/>
              <a:t> Жаворонок — маленькие птички, живущие на земле. По земле они не прыгают, а бегают. На земле они также и гнездятся, откладывая в гнездо пятнистые яйца. Едят жаворонки семена растений и насекомых.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1196752"/>
            <a:ext cx="3352800" cy="2232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32656"/>
            <a:ext cx="4248472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76900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4176463" cy="3096344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</a:t>
            </a:r>
            <a:br>
              <a:rPr lang="ru-RU" dirty="0" smtClean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dirty="0" smtClean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dirty="0" smtClean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             Скворец 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 err="1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Скворец</a:t>
            </a: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поменьше, чем ворона,</a:t>
            </a:r>
            <a:b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Зато побольше воробья -</a:t>
            </a:r>
            <a:b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Он из скворечни как с балкона,</a:t>
            </a:r>
            <a:b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 Поёт не хуже соловья!</a:t>
            </a:r>
            <a:b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6" y="4509120"/>
            <a:ext cx="8064896" cy="2348880"/>
          </a:xfrm>
        </p:spPr>
        <p:txBody>
          <a:bodyPr>
            <a:normAutofit/>
          </a:bodyPr>
          <a:lstStyle/>
          <a:p>
            <a:r>
              <a:rPr lang="ru-RU" dirty="0"/>
              <a:t>  </a:t>
            </a:r>
            <a:r>
              <a:rPr lang="ru-RU" sz="2000" b="1" i="1" dirty="0">
                <a:solidFill>
                  <a:schemeClr val="tx1"/>
                </a:solidFill>
              </a:rPr>
              <a:t>Скворец - певчая птица. У скворца чёрное </a:t>
            </a:r>
            <a:r>
              <a:rPr lang="ru-RU" sz="2000" b="1" i="1" dirty="0" err="1">
                <a:solidFill>
                  <a:schemeClr val="tx1"/>
                </a:solidFill>
              </a:rPr>
              <a:t>перение</a:t>
            </a:r>
            <a:r>
              <a:rPr lang="ru-RU" sz="2000" b="1" i="1" dirty="0">
                <a:solidFill>
                  <a:schemeClr val="tx1"/>
                </a:solidFill>
              </a:rPr>
              <a:t> с металлическим блеском иногда с фиолетовым, зеленоватым или синеватым оттенком. В зимнее время на теле появляются многочисленные белые крапинки. Обладает широким диапазоном звуков, которые могут включать в себя свисты, скрипы, мяуканье, различные шумы и дребезжания. Способен подражать пению других птиц.</a:t>
            </a: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77" r="9277"/>
          <a:stretch>
            <a:fillRect/>
          </a:stretch>
        </p:blipFill>
        <p:spPr>
          <a:xfrm>
            <a:off x="3995936" y="476672"/>
            <a:ext cx="4525888" cy="3672408"/>
          </a:xfrm>
        </p:spPr>
      </p:pic>
    </p:spTree>
    <p:extLst>
      <p:ext uri="{BB962C8B-B14F-4D97-AF65-F5344CB8AC3E}">
        <p14:creationId xmlns:p14="http://schemas.microsoft.com/office/powerpoint/2010/main" val="103144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4155" y="338666"/>
            <a:ext cx="3812645" cy="4170453"/>
          </a:xfrm>
        </p:spPr>
        <p:txBody>
          <a:bodyPr>
            <a:noAutofit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Лишь весна и чёрный грач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Проверяет, словно врач,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Не болеют ли поля?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Завелась в земле ли тля?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С червячками в борозде</a:t>
            </a:r>
            <a:br>
              <a:rPr lang="ru-RU" b="1" i="1" dirty="0">
                <a:solidFill>
                  <a:schemeClr val="tx1"/>
                </a:solidFill>
              </a:rPr>
            </a:br>
            <a:r>
              <a:rPr lang="ru-RU" b="1" i="1" dirty="0">
                <a:solidFill>
                  <a:schemeClr val="tx1"/>
                </a:solidFill>
              </a:rPr>
              <a:t> Он найдёт её везде.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537" y="4653136"/>
            <a:ext cx="8291264" cy="2088232"/>
          </a:xfrm>
        </p:spPr>
        <p:txBody>
          <a:bodyPr>
            <a:normAutofit/>
          </a:bodyPr>
          <a:lstStyle/>
          <a:p>
            <a:r>
              <a:rPr lang="ru-RU" b="1" i="1" dirty="0"/>
              <a:t> </a:t>
            </a:r>
            <a:r>
              <a:rPr lang="ru-RU" sz="2400" b="1" i="1" dirty="0">
                <a:solidFill>
                  <a:schemeClr val="tx1"/>
                </a:solidFill>
              </a:rPr>
              <a:t>Грач — Перья у грача чёрные, с фиолетовым отливом. У взрослых птиц основание клюва лысое. Грачи питаются червями и личинками насекомых, которых они находят, копаясь в земле своим крепким клювом</a:t>
            </a:r>
            <a:r>
              <a:rPr lang="ru-RU" sz="2400" b="1" i="1">
                <a:solidFill>
                  <a:schemeClr val="tx1"/>
                </a:solidFill>
              </a:rPr>
              <a:t>. 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" b="269"/>
          <a:stretch>
            <a:fillRect/>
          </a:stretch>
        </p:blipFill>
        <p:spPr>
          <a:xfrm>
            <a:off x="899592" y="692696"/>
            <a:ext cx="3566160" cy="2926080"/>
          </a:xfrm>
        </p:spPr>
      </p:pic>
    </p:spTree>
    <p:extLst>
      <p:ext uri="{BB962C8B-B14F-4D97-AF65-F5344CB8AC3E}">
        <p14:creationId xmlns:p14="http://schemas.microsoft.com/office/powerpoint/2010/main" val="1665399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338666"/>
            <a:ext cx="4968551" cy="4242461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Соловей</a:t>
            </a:r>
            <a:r>
              <a:rPr lang="ru-RU" dirty="0">
                <a:latin typeface="Calibri"/>
                <a:ea typeface="Calibri"/>
                <a:cs typeface="Times New Roman"/>
              </a:rPr>
              <a:t/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Соловей-соловушка 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Кувыркался в травушке, 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В росяной муравушке, 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На заре, заре. 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У него ль, соловушки, 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Засияли перышки, 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Засияли перышки, 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r>
              <a:rPr lang="ru-RU" dirty="0">
                <a:latin typeface="Calibri"/>
                <a:ea typeface="Calibri"/>
                <a:cs typeface="Times New Roman"/>
              </a:rPr>
              <a:t> Чисто в серебре.</a:t>
            </a:r>
            <a:br>
              <a:rPr lang="ru-RU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1" y="4581128"/>
            <a:ext cx="8507289" cy="2016224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chemeClr val="tx1"/>
                </a:solidFill>
              </a:rPr>
              <a:t>Соловей — неприметная серая певчая птица. Зимует в Африке. Обитает в кустарниковых зарослях, в долинах рек. Гнёзда строит на земле или очень низко, в кустах. Яйца зеленоватые или голубоватые в крапинку.</a:t>
            </a:r>
          </a:p>
          <a:p>
            <a:endParaRPr lang="ru-RU" sz="2400" b="1" i="1" dirty="0">
              <a:solidFill>
                <a:schemeClr val="tx1"/>
              </a:solidFill>
            </a:endParaRPr>
          </a:p>
          <a:p>
            <a:r>
              <a:rPr lang="ru-RU" sz="2400" b="1" i="1" dirty="0">
                <a:solidFill>
                  <a:schemeClr val="tx1"/>
                </a:solidFill>
              </a:rPr>
              <a:t> 	 	  </a:t>
            </a:r>
          </a:p>
          <a:p>
            <a:r>
              <a:rPr lang="ru-RU" sz="2400" b="1" i="1" dirty="0" smtClean="0">
                <a:solidFill>
                  <a:schemeClr val="tx1"/>
                </a:solidFill>
              </a:rPr>
              <a:t> </a:t>
            </a:r>
            <a:endParaRPr lang="ru-RU" sz="2400" b="1" i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" r="492"/>
          <a:stretch>
            <a:fillRect/>
          </a:stretch>
        </p:blipFill>
        <p:spPr>
          <a:xfrm>
            <a:off x="4499992" y="404664"/>
            <a:ext cx="4502264" cy="3528392"/>
          </a:xfrm>
        </p:spPr>
      </p:pic>
    </p:spTree>
    <p:extLst>
      <p:ext uri="{BB962C8B-B14F-4D97-AF65-F5344CB8AC3E}">
        <p14:creationId xmlns:p14="http://schemas.microsoft.com/office/powerpoint/2010/main" val="185479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265</TotalTime>
  <Words>383</Words>
  <Application>Microsoft Office PowerPoint</Application>
  <PresentationFormat>Экран (4:3)</PresentationFormat>
  <Paragraphs>38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  </vt:lpstr>
      <vt:lpstr>   Перелётные птицы совершают регулярные сезонные перемещения между местами гнездовий и местами зимовок. Переселения могут совершаться как на близкие, так и на дальние расстояния.   </vt:lpstr>
      <vt:lpstr>   Кукушка  Пестреет цветами опушка,  Плывут облака налегке.  «Ку-ку!» - напевает кукушка  В зелёном лесном далеке.  «Ку-ку!» - отзываются эхом  И роща, и луг, и река.  И вешнюю песенку эту  Уносят с собой облака. </vt:lpstr>
      <vt:lpstr>               Утенок   Первый утром у пруда   Храбрый наш утёнок!   Малыша зовёт вода,   Он — пловец с пелёнок.</vt:lpstr>
      <vt:lpstr>                     </vt:lpstr>
      <vt:lpstr>Презентация PowerPoint</vt:lpstr>
      <vt:lpstr>                                            Скворец  Скворец поменьше, чем ворона,  Зато побольше воробья -  Он из скворечни как с балкона,  Поёт не хуже соловья! </vt:lpstr>
      <vt:lpstr>Лишь весна и чёрный грач  Проверяет, словно врач,  Не болеют ли поля?  Завелась в земле ли тля?  С червячками в борозде  Он найдёт её везде.</vt:lpstr>
      <vt:lpstr>                      Соловей  Соловей-соловушка   Кувыркался в травушке,   В росяной муравушке,   На заре, заре.   У него ль, соловушки,   Засияли перышки,   Засияли перышки,   Чисто в серебре. </vt:lpstr>
      <vt:lpstr>  Цапля  - Цапли, где же вы живете? - За рекою, на болоте! По колено здесь воды И всегда полно еды.   </vt:lpstr>
      <vt:lpstr>Милая певунья,  Ласточка родная,  К нам домой вернулась  Из чужого края.  Под окошком вьется  С песенкой живою:  «Я весну и солнце  Принесла с собою…»</vt:lpstr>
      <vt:lpstr>Журавушки – журавли  Оторвались от земли.  Крылья к небу вскинули,  Милый край покинули.  Закурлыкали вдали  Журавушки — журавли!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29</cp:revision>
  <dcterms:created xsi:type="dcterms:W3CDTF">2012-10-20T07:45:57Z</dcterms:created>
  <dcterms:modified xsi:type="dcterms:W3CDTF">2012-10-26T22:07:30Z</dcterms:modified>
</cp:coreProperties>
</file>