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ags/tag8.xml" ContentType="application/vnd.openxmlformats-officedocument.presentationml.tags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ags/tag16.xml" ContentType="application/vnd.openxmlformats-officedocument.presentationml.tags+xml"/>
  <Override PartName="/ppt/slideMasters/slideMaster8.xml" ContentType="application/vnd.openxmlformats-officedocument.presentationml.slideMaster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ags/tag19.xml" ContentType="application/vnd.openxmlformats-officedocument.presentationml.tags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tags/tag17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Default Extension="gif" ContentType="image/gif"/>
  <Override PartName="/ppt/slideMasters/slideMaster7.xml" ContentType="application/vnd.openxmlformats-officedocument.presentationml.slideMaster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tags/tag2.xml" ContentType="application/vnd.openxmlformats-officedocument.presentationml.tags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tags/tag18.xml" ContentType="application/vnd.openxmlformats-officedocument.presentationml.tags+xml"/>
  <Override PartName="/ppt/tags/tag14.xml" ContentType="application/vnd.openxmlformats-officedocument.presentationml.tags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tags/tag7.xml" ContentType="application/vnd.openxmlformats-officedocument.presentationml.tags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1" r:id="rId1"/>
    <p:sldMasterId id="2147484033" r:id="rId2"/>
    <p:sldMasterId id="2147484045" r:id="rId3"/>
    <p:sldMasterId id="2147484057" r:id="rId4"/>
    <p:sldMasterId id="2147484069" r:id="rId5"/>
    <p:sldMasterId id="2147484081" r:id="rId6"/>
    <p:sldMasterId id="2147484171" r:id="rId7"/>
    <p:sldMasterId id="2147484183" r:id="rId8"/>
  </p:sldMasterIdLst>
  <p:sldIdLst>
    <p:sldId id="268" r:id="rId9"/>
    <p:sldId id="256" r:id="rId10"/>
    <p:sldId id="258" r:id="rId11"/>
    <p:sldId id="259" r:id="rId12"/>
    <p:sldId id="260" r:id="rId13"/>
    <p:sldId id="261" r:id="rId14"/>
    <p:sldId id="264" r:id="rId15"/>
    <p:sldId id="257" r:id="rId16"/>
    <p:sldId id="262" r:id="rId17"/>
    <p:sldId id="263" r:id="rId18"/>
    <p:sldId id="265" r:id="rId19"/>
    <p:sldId id="266" r:id="rId20"/>
    <p:sldId id="26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55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4" Type="http://schemas.openxmlformats.org/officeDocument/2006/relationships/image" Target="../media/image4.jpe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4" Type="http://schemas.openxmlformats.org/officeDocument/2006/relationships/image" Target="../media/image4.jpe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image" Target="../media/image4.jpe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4" Type="http://schemas.openxmlformats.org/officeDocument/2006/relationships/image" Target="../media/image4.jpeg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4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4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435AEFA-4A78-40F1-BC0C-749E1D82B0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E7A35F-3622-4CC3-A848-566D26D058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DAAF73-E784-4677-8265-C7C8A9806B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7F31C4-FD3D-42A1-9DF3-68EDEF8032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756C7F-36CC-4273-94AE-FA854D4514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CC48E4-5330-4EFB-BF0A-8AFAD79BF7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69BE8E-8698-460C-BB20-514C2283F7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4F03F-7D40-4347-92E5-6DC455FCCC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4A68CD-DD06-41F9-BBA0-80666E353B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44FA04-5656-464A-8D6C-8F0649CA39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A9BA15-54D0-436F-9628-A9E0A5636D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4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4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CB5876B-3628-4A13-BD43-C9A933DF2F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BFC9DA-EE64-4403-8314-5689B0E5BE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4FBA18-E1BE-442B-A7B2-1B06226024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140361-A909-46E7-B258-56325C4A10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0F0217-9CA9-415F-90D2-2029768ED1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AC2F80-3347-4A86-97F7-0CC99969BB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0CFDCD-472F-43CE-B50D-EB55AD56D6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10798A-84D7-41B2-92AD-540C4DC69A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9EDECA-24CC-46EB-A1ED-8E892C18F5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82440E-FAF8-4A96-BAE7-F6E9A143D2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A4EEA-99C2-4A0F-B7F1-C0E0AC2DA6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4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4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CB5876B-3628-4A13-BD43-C9A933DF2F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BFC9DA-EE64-4403-8314-5689B0E5BE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4FBA18-E1BE-442B-A7B2-1B06226024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140361-A909-46E7-B258-56325C4A10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0F0217-9CA9-415F-90D2-2029768ED1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AC2F80-3347-4A86-97F7-0CC99969BB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0CFDCD-472F-43CE-B50D-EB55AD56D6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10798A-84D7-41B2-92AD-540C4DC69A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9EDECA-24CC-46EB-A1ED-8E892C18F5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82440E-FAF8-4A96-BAE7-F6E9A143D2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A4EEA-99C2-4A0F-B7F1-C0E0AC2DA6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Presentations\ЛЕрмонтов\Безимени-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28926" y="3786190"/>
            <a:ext cx="6072198" cy="1184273"/>
          </a:xfrm>
        </p:spPr>
        <p:txBody>
          <a:bodyPr/>
          <a:lstStyle>
            <a:lvl1pPr algn="r">
              <a:defRPr>
                <a:latin typeface="Monotype Corsiva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7686" y="5000636"/>
            <a:ext cx="4643438" cy="857256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/>
                </a:solidFill>
                <a:latin typeface="Monotype Corsiva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3314700"/>
          </a:xfrm>
        </p:spPr>
        <p:txBody>
          <a:bodyPr/>
          <a:lstStyle>
            <a:lvl1pPr algn="ctr">
              <a:defRPr sz="44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101013" y="6245225"/>
            <a:ext cx="585787" cy="476250"/>
          </a:xfrm>
        </p:spPr>
        <p:txBody>
          <a:bodyPr/>
          <a:lstStyle>
            <a:lvl1pPr>
              <a:defRPr/>
            </a:lvl1pPr>
          </a:lstStyle>
          <a:p>
            <a:fld id="{7BFE19D3-F8D4-4212-AAC2-75420ECE251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D42FC5-69A0-40D3-841D-ABB36205FC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993305-E99D-4150-97D1-3929ADCE854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7ACB1D-E32A-43EF-83A7-36A130DF853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CAC9F8-D1FB-4348-AA72-71E342B9C51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1B7D4F-72BE-4FDC-9032-718EFB58C09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704C09-8F9B-4035-BA38-C2E2189907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E91A2E-8E88-4FC8-8426-9AD3AD26479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4131ED-A184-40BE-AF47-9F7E55B3D19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975"/>
            <a:ext cx="2057400" cy="60721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3975"/>
            <a:ext cx="6019800" cy="60721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E13D88-4352-4EDF-9B98-AD62E8C7354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28926" y="3786190"/>
            <a:ext cx="6072198" cy="1184273"/>
          </a:xfrm>
        </p:spPr>
        <p:txBody>
          <a:bodyPr/>
          <a:lstStyle>
            <a:lvl1pPr algn="r">
              <a:defRPr>
                <a:latin typeface="Monotype Corsiva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7686" y="5000636"/>
            <a:ext cx="4643438" cy="857256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/>
                </a:solidFill>
                <a:latin typeface="Monotype Corsiva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5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ags" Target="../tags/tag9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ags" Target="../tags/tag1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ags" Target="../tags/tag13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tags" Target="../tags/tag1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tags" Target="../tags/tag17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tags" Target="../tags/tag1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tags" Target="../tags/tag21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tags" Target="../tags/tag22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slideLayout" Target="../slideLayouts/slideLayout89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image" Target="../media/image7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22" r:id="rId1"/>
    <p:sldLayoutId id="2147484023" r:id="rId2"/>
    <p:sldLayoutId id="2147484024" r:id="rId3"/>
    <p:sldLayoutId id="2147484025" r:id="rId4"/>
    <p:sldLayoutId id="2147484026" r:id="rId5"/>
    <p:sldLayoutId id="2147484027" r:id="rId6"/>
    <p:sldLayoutId id="2147484028" r:id="rId7"/>
    <p:sldLayoutId id="2147484029" r:id="rId8"/>
    <p:sldLayoutId id="2147484030" r:id="rId9"/>
    <p:sldLayoutId id="2147484031" r:id="rId10"/>
    <p:sldLayoutId id="2147484032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800" decel="100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2FF3CFB-E280-4F1C-97CD-04AB2255F9B6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34" r:id="rId1"/>
    <p:sldLayoutId id="2147484035" r:id="rId2"/>
    <p:sldLayoutId id="2147484036" r:id="rId3"/>
    <p:sldLayoutId id="2147484037" r:id="rId4"/>
    <p:sldLayoutId id="2147484038" r:id="rId5"/>
    <p:sldLayoutId id="2147484039" r:id="rId6"/>
    <p:sldLayoutId id="2147484040" r:id="rId7"/>
    <p:sldLayoutId id="2147484041" r:id="rId8"/>
    <p:sldLayoutId id="2147484042" r:id="rId9"/>
    <p:sldLayoutId id="2147484043" r:id="rId10"/>
    <p:sldLayoutId id="2147484044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46" r:id="rId1"/>
    <p:sldLayoutId id="2147484047" r:id="rId2"/>
    <p:sldLayoutId id="2147484048" r:id="rId3"/>
    <p:sldLayoutId id="2147484049" r:id="rId4"/>
    <p:sldLayoutId id="2147484050" r:id="rId5"/>
    <p:sldLayoutId id="2147484051" r:id="rId6"/>
    <p:sldLayoutId id="2147484052" r:id="rId7"/>
    <p:sldLayoutId id="2147484053" r:id="rId8"/>
    <p:sldLayoutId id="2147484054" r:id="rId9"/>
    <p:sldLayoutId id="2147484055" r:id="rId10"/>
    <p:sldLayoutId id="2147484056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800" decel="100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E324F8C-2817-4F71-9AB4-DBA52EF8375C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58" r:id="rId1"/>
    <p:sldLayoutId id="2147484059" r:id="rId2"/>
    <p:sldLayoutId id="2147484060" r:id="rId3"/>
    <p:sldLayoutId id="2147484061" r:id="rId4"/>
    <p:sldLayoutId id="2147484062" r:id="rId5"/>
    <p:sldLayoutId id="2147484063" r:id="rId6"/>
    <p:sldLayoutId id="2147484064" r:id="rId7"/>
    <p:sldLayoutId id="2147484065" r:id="rId8"/>
    <p:sldLayoutId id="2147484066" r:id="rId9"/>
    <p:sldLayoutId id="2147484067" r:id="rId10"/>
    <p:sldLayoutId id="2147484068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70" r:id="rId1"/>
    <p:sldLayoutId id="2147484071" r:id="rId2"/>
    <p:sldLayoutId id="2147484072" r:id="rId3"/>
    <p:sldLayoutId id="2147484073" r:id="rId4"/>
    <p:sldLayoutId id="2147484074" r:id="rId5"/>
    <p:sldLayoutId id="2147484075" r:id="rId6"/>
    <p:sldLayoutId id="2147484076" r:id="rId7"/>
    <p:sldLayoutId id="2147484077" r:id="rId8"/>
    <p:sldLayoutId id="2147484078" r:id="rId9"/>
    <p:sldLayoutId id="2147484079" r:id="rId10"/>
    <p:sldLayoutId id="2147484080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800" decel="100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E324F8C-2817-4F71-9AB4-DBA52EF8375C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82" r:id="rId1"/>
    <p:sldLayoutId id="2147484083" r:id="rId2"/>
    <p:sldLayoutId id="2147484084" r:id="rId3"/>
    <p:sldLayoutId id="2147484085" r:id="rId4"/>
    <p:sldLayoutId id="2147484086" r:id="rId5"/>
    <p:sldLayoutId id="2147484087" r:id="rId6"/>
    <p:sldLayoutId id="2147484088" r:id="rId7"/>
    <p:sldLayoutId id="2147484089" r:id="rId8"/>
    <p:sldLayoutId id="2147484090" r:id="rId9"/>
    <p:sldLayoutId id="2147484091" r:id="rId10"/>
    <p:sldLayoutId id="2147484092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Presentations\ЛЕрмонтов\Безимени-2.jp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143000"/>
            <a:ext cx="8229600" cy="498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2" r:id="rId1"/>
    <p:sldLayoutId id="2147484173" r:id="rId2"/>
    <p:sldLayoutId id="2147484174" r:id="rId3"/>
    <p:sldLayoutId id="2147484175" r:id="rId4"/>
    <p:sldLayoutId id="2147484176" r:id="rId5"/>
    <p:sldLayoutId id="2147484177" r:id="rId6"/>
    <p:sldLayoutId id="2147484178" r:id="rId7"/>
    <p:sldLayoutId id="2147484179" r:id="rId8"/>
    <p:sldLayoutId id="2147484180" r:id="rId9"/>
    <p:sldLayoutId id="2147484181" r:id="rId10"/>
    <p:sldLayoutId id="214748418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Bookman Old Style" pitchFamily="18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Bookman Old Style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Bookman Old Style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Bookman Old Style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Bookman Old Style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Bookman Old Style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Bookman Old Style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Bookman Old Style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Bookman Old Style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Bookman Old Style" pitchFamily="18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Bookman Old Style" pitchFamily="18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Bookman Old Style" pitchFamily="18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Bookman Old Style" pitchFamily="18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Bookman Old Style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9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16.10.2012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79725" y="6453188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40763" y="6453188"/>
            <a:ext cx="5397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0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4" r:id="rId1"/>
    <p:sldLayoutId id="2147484185" r:id="rId2"/>
    <p:sldLayoutId id="2147484186" r:id="rId3"/>
    <p:sldLayoutId id="2147484187" r:id="rId4"/>
    <p:sldLayoutId id="2147484188" r:id="rId5"/>
    <p:sldLayoutId id="2147484189" r:id="rId6"/>
    <p:sldLayoutId id="2147484190" r:id="rId7"/>
    <p:sldLayoutId id="2147484191" r:id="rId8"/>
    <p:sldLayoutId id="2147484192" r:id="rId9"/>
    <p:sldLayoutId id="2147484193" r:id="rId10"/>
    <p:sldLayoutId id="2147484194" r:id="rId11"/>
    <p:sldLayoutId id="2147484195" r:id="rId12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4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8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8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3.xml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www.gublibrary.ru/pub/mus_instr/musinstr.htm" TargetMode="External"/><Relationship Id="rId1" Type="http://schemas.openxmlformats.org/officeDocument/2006/relationships/slideLayout" Target="../slideLayouts/slideLayout8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0.xml"/><Relationship Id="rId4" Type="http://schemas.openxmlformats.org/officeDocument/2006/relationships/image" Target="../media/image2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интернат\Мои документы\Мои рисунки\ненец мотивы\img76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143240" y="0"/>
            <a:ext cx="5572137" cy="500066"/>
          </a:xfrm>
          <a:prstGeom prst="rect">
            <a:avLst/>
          </a:prstGeom>
          <a:noFill/>
        </p:spPr>
      </p:pic>
      <p:pic>
        <p:nvPicPr>
          <p:cNvPr id="6" name="Рисунок 5" descr="Няруй Семен Николаевич, ненецкий композитор. ЯНАО"/>
          <p:cNvPicPr/>
          <p:nvPr/>
        </p:nvPicPr>
        <p:blipFill>
          <a:blip r:embed="rId3" cstate="screen">
            <a:lum bright="-10000" contrast="20000"/>
          </a:blip>
          <a:srcRect/>
          <a:stretch>
            <a:fillRect/>
          </a:stretch>
        </p:blipFill>
        <p:spPr bwMode="auto">
          <a:xfrm rot="18931627">
            <a:off x="365528" y="2709836"/>
            <a:ext cx="969788" cy="14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Лапцуй Леонид Васильевич, писатель, член Союза писателей СССР, заслуженный работник культуры РСФСР"/>
          <p:cNvPicPr/>
          <p:nvPr/>
        </p:nvPicPr>
        <p:blipFill>
          <a:blip r:embed="rId4" cstate="screen">
            <a:lum bright="-10000" contrast="30000"/>
          </a:blip>
          <a:srcRect/>
          <a:stretch>
            <a:fillRect/>
          </a:stretch>
        </p:blipFill>
        <p:spPr bwMode="auto">
          <a:xfrm rot="18881095">
            <a:off x="2864058" y="150038"/>
            <a:ext cx="1023168" cy="14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ЛАГЕЙ Гавриил Ильич, "/>
          <p:cNvPicPr/>
          <p:nvPr/>
        </p:nvPicPr>
        <p:blipFill>
          <a:blip r:embed="rId5" cstate="screen">
            <a:lum bright="-10000" contrast="20000"/>
          </a:blip>
          <a:srcRect/>
          <a:stretch>
            <a:fillRect/>
          </a:stretch>
        </p:blipFill>
        <p:spPr bwMode="auto">
          <a:xfrm rot="18975021">
            <a:off x="1989391" y="975264"/>
            <a:ext cx="1126932" cy="14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ЛАПТАНДЕР Елена, "/>
          <p:cNvPicPr/>
          <p:nvPr/>
        </p:nvPicPr>
        <p:blipFill>
          <a:blip r:embed="rId6" cstate="screen">
            <a:lum bright="-10000" contrast="30000"/>
          </a:blip>
          <a:srcRect/>
          <a:stretch>
            <a:fillRect/>
          </a:stretch>
        </p:blipFill>
        <p:spPr bwMode="auto">
          <a:xfrm rot="18945022">
            <a:off x="1141230" y="1884216"/>
            <a:ext cx="1081593" cy="14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ый треугольник 3"/>
          <p:cNvSpPr/>
          <p:nvPr/>
        </p:nvSpPr>
        <p:spPr>
          <a:xfrm rot="5400000">
            <a:off x="35715" y="-35715"/>
            <a:ext cx="3143248" cy="3214678"/>
          </a:xfrm>
          <a:prstGeom prst="rtTriangle">
            <a:avLst/>
          </a:prstGeom>
          <a:gradFill flip="none" rotWithShape="1">
            <a:gsLst>
              <a:gs pos="0">
                <a:srgbClr val="00B0F0"/>
              </a:gs>
              <a:gs pos="0">
                <a:schemeClr val="accent3"/>
              </a:gs>
              <a:gs pos="0">
                <a:schemeClr val="accent4"/>
              </a:gs>
              <a:gs pos="0">
                <a:srgbClr val="FF3399"/>
              </a:gs>
              <a:gs pos="0">
                <a:srgbClr val="FF3399"/>
              </a:gs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 rot="19084295">
            <a:off x="105092" y="412657"/>
            <a:ext cx="15888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2013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7" name="Picture 3" descr="C:\Documents and Settings\интернат\Мои документы\Мои рисунки\а (13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8715372" y="1"/>
            <a:ext cx="428628" cy="6858000"/>
          </a:xfrm>
          <a:prstGeom prst="rect">
            <a:avLst/>
          </a:prstGeom>
          <a:noFill/>
        </p:spPr>
      </p:pic>
      <p:pic>
        <p:nvPicPr>
          <p:cNvPr id="15" name="Picture 2" descr="C:\Documents and Settings\интернат\Мои документы\Мои рисунки\ненец мотивы\img76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0800000">
            <a:off x="3143240" y="6357934"/>
            <a:ext cx="5572137" cy="500066"/>
          </a:xfrm>
          <a:prstGeom prst="rect">
            <a:avLst/>
          </a:prstGeom>
          <a:noFill/>
        </p:spPr>
      </p:pic>
      <p:pic>
        <p:nvPicPr>
          <p:cNvPr id="16" name="Picture 2" descr="C:\Documents and Settings\интернат\Мои документы\Мои рисунки\ненец мотивы\img769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 rot="10800000">
            <a:off x="0" y="6357934"/>
            <a:ext cx="3143240" cy="500066"/>
          </a:xfrm>
          <a:prstGeom prst="rect">
            <a:avLst/>
          </a:prstGeom>
          <a:noFill/>
        </p:spPr>
      </p:pic>
      <p:pic>
        <p:nvPicPr>
          <p:cNvPr id="17" name="Рисунок 16" descr="Бубен, пензер"/>
          <p:cNvPicPr>
            <a:picLocks noChangeAspect="1" noChangeArrowheads="1"/>
          </p:cNvPicPr>
          <p:nvPr/>
        </p:nvPicPr>
        <p:blipFill>
          <a:blip r:embed="rId9" cstate="screen">
            <a:lum bright="-10000" contrast="40000"/>
          </a:blip>
          <a:srcRect/>
          <a:stretch>
            <a:fillRect/>
          </a:stretch>
        </p:blipFill>
        <p:spPr bwMode="auto">
          <a:xfrm>
            <a:off x="6000760" y="4214818"/>
            <a:ext cx="2700000" cy="2160000"/>
          </a:xfrm>
          <a:prstGeom prst="rect">
            <a:avLst/>
          </a:prstGeom>
          <a:noFill/>
        </p:spPr>
      </p:pic>
      <p:pic>
        <p:nvPicPr>
          <p:cNvPr id="18" name="Рисунок 31" descr="Тумран, томран, варган, конколь-лонколь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2714612" y="4214818"/>
            <a:ext cx="3286956" cy="2160000"/>
          </a:xfrm>
          <a:prstGeom prst="rect">
            <a:avLst/>
          </a:prstGeom>
          <a:noFill/>
        </p:spPr>
      </p:pic>
      <p:pic>
        <p:nvPicPr>
          <p:cNvPr id="19" name="Рисунок 33" descr="Вывко, гуделка"/>
          <p:cNvPicPr>
            <a:picLocks noChangeAspect="1" noChangeArrowheads="1"/>
          </p:cNvPicPr>
          <p:nvPr/>
        </p:nvPicPr>
        <p:blipFill>
          <a:blip r:embed="rId11" cstate="screen">
            <a:clrChange>
              <a:clrFrom>
                <a:srgbClr val="EDEFEE"/>
              </a:clrFrom>
              <a:clrTo>
                <a:srgbClr val="EDEFE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214818"/>
            <a:ext cx="3028037" cy="2160000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3714744" y="1357298"/>
            <a:ext cx="464347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srgbClr val="0070C0"/>
                </a:solidFill>
                <a:latin typeface="Bookman Old Style" pitchFamily="18" charset="0"/>
              </a:rPr>
              <a:t>Музыка сопровождает человека с момента его рождения до смерти. Какая же она, музыка? – веселая, грустная, быстрая, медленная, журчащая, сентиментальная, поющая, головокружительная, романтичная, обнадеживающая, игривая, танцевальная, завораживающая, излечивающая…</a:t>
            </a:r>
            <a:endParaRPr lang="ru-RU" i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pic>
        <p:nvPicPr>
          <p:cNvPr id="1028" name="Picture 4" descr="C:\Documents and Settings\интернат\Мои документы\Мои рисунки\4444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7858148" y="571480"/>
            <a:ext cx="828675" cy="742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08630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dirty="0" smtClean="0"/>
              <a:t>Бубен (</a:t>
            </a:r>
            <a:r>
              <a:rPr lang="ru-RU" dirty="0" err="1" smtClean="0"/>
              <a:t>пензер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6" name="Рисунок 16" descr="Бубен, пензер"/>
          <p:cNvPicPr>
            <a:picLocks noChangeAspect="1" noChangeArrowheads="1"/>
          </p:cNvPicPr>
          <p:nvPr/>
        </p:nvPicPr>
        <p:blipFill>
          <a:blip r:embed="rId2" cstate="screen">
            <a:lum bright="-10000" contrast="40000"/>
          </a:blip>
          <a:srcRect/>
          <a:stretch>
            <a:fillRect/>
          </a:stretch>
        </p:blipFill>
        <p:spPr bwMode="auto">
          <a:xfrm>
            <a:off x="2357422" y="1643050"/>
            <a:ext cx="3214700" cy="257176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642910" y="4500570"/>
            <a:ext cx="721523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Музыкальный инструмент, принадлежность шамана.</a:t>
            </a:r>
          </a:p>
          <a:p>
            <a:pPr algn="ctr"/>
            <a:r>
              <a:rPr lang="ru-RU" b="1" dirty="0" smtClean="0"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В настоящее время бубны как музыкальный инструмент используются танцевальными коллективами Ямала при исполнении национальных ненецких танцев, танцев ханты и манси.</a:t>
            </a:r>
            <a:endParaRPr lang="ru-RU" b="1" dirty="0">
              <a:latin typeface="Bookman Old Style" pitchFamily="18" charset="0"/>
            </a:endParaRPr>
          </a:p>
        </p:txBody>
      </p:sp>
      <p:pic>
        <p:nvPicPr>
          <p:cNvPr id="5" name="Picture 2" descr="http://www.7not.ru/i/music.gif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CCFFFF"/>
              </a:clrFrom>
              <a:clrTo>
                <a:srgbClr val="CC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64" y="4357694"/>
            <a:ext cx="1571636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28662" y="214290"/>
            <a:ext cx="6255488" cy="1362075"/>
          </a:xfrm>
        </p:spPr>
        <p:txBody>
          <a:bodyPr/>
          <a:lstStyle/>
          <a:p>
            <a:pPr algn="ctr"/>
            <a:r>
              <a:rPr lang="ru-RU" dirty="0" err="1" smtClean="0"/>
              <a:t>Нарс-юх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1071538" y="5286388"/>
            <a:ext cx="6643734" cy="743507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Bookman Old Style" pitchFamily="18" charset="0"/>
              </a:rPr>
              <a:t>В переводе с языка ханты - играющее дерево, музыкальный струнный щипковый самодельный инструмент народов ханты и манси (у манси он называется </a:t>
            </a:r>
            <a:r>
              <a:rPr lang="ru-RU" b="1" dirty="0" err="1" smtClean="0">
                <a:latin typeface="Bookman Old Style" pitchFamily="18" charset="0"/>
              </a:rPr>
              <a:t>санквылтап</a:t>
            </a:r>
            <a:r>
              <a:rPr lang="ru-RU" b="1" dirty="0" smtClean="0">
                <a:latin typeface="Bookman Old Style" pitchFamily="18" charset="0"/>
              </a:rPr>
              <a:t>), длиной около метра.</a:t>
            </a:r>
            <a:endParaRPr lang="ru-RU" b="1" dirty="0">
              <a:latin typeface="Bookman Old Style" pitchFamily="18" charset="0"/>
            </a:endParaRPr>
          </a:p>
        </p:txBody>
      </p:sp>
      <p:pic>
        <p:nvPicPr>
          <p:cNvPr id="6" name="Рисунок 5" descr="Нарс-юх, нарас-юх"/>
          <p:cNvPicPr/>
          <p:nvPr/>
        </p:nvPicPr>
        <p:blipFill>
          <a:blip r:embed="rId2" cstate="screen">
            <a:lum contrast="30000"/>
          </a:blip>
          <a:srcRect/>
          <a:stretch>
            <a:fillRect/>
          </a:stretch>
        </p:blipFill>
        <p:spPr bwMode="auto">
          <a:xfrm>
            <a:off x="3286116" y="1571612"/>
            <a:ext cx="371477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ttp://www.7not.ru/i/music.gif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CCFFFF"/>
              </a:clrFrom>
              <a:clrTo>
                <a:srgbClr val="CC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2071678"/>
            <a:ext cx="1571636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85786" y="214290"/>
            <a:ext cx="6255488" cy="1362075"/>
          </a:xfrm>
        </p:spPr>
        <p:txBody>
          <a:bodyPr/>
          <a:lstStyle/>
          <a:p>
            <a:pPr algn="ctr"/>
            <a:r>
              <a:rPr lang="ru-RU" dirty="0" err="1" smtClean="0"/>
              <a:t>тумран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1428728" y="5500702"/>
            <a:ext cx="6255488" cy="743507"/>
          </a:xfrm>
        </p:spPr>
        <p:txBody>
          <a:bodyPr>
            <a:noAutofit/>
          </a:bodyPr>
          <a:lstStyle/>
          <a:p>
            <a:pPr algn="l"/>
            <a:r>
              <a:rPr lang="ru-RU" dirty="0" smtClean="0"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Самый древний, у народов ханты и манси, самозвучащий язычковый простонародный музыкальный инструмент </a:t>
            </a:r>
            <a:r>
              <a:rPr lang="ru-RU" dirty="0" err="1" smtClean="0"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Тумран</a:t>
            </a:r>
            <a:r>
              <a:rPr lang="ru-RU" dirty="0" smtClean="0"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обычно делается из ребра оленя или дерева.</a:t>
            </a:r>
            <a:endParaRPr lang="ru-RU" dirty="0"/>
          </a:p>
        </p:txBody>
      </p:sp>
      <p:pic>
        <p:nvPicPr>
          <p:cNvPr id="5" name="Рисунок 31" descr="Тумран, томран, варган, конколь-лонколь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1643050"/>
            <a:ext cx="4457109" cy="2928958"/>
          </a:xfrm>
          <a:prstGeom prst="rect">
            <a:avLst/>
          </a:prstGeom>
          <a:noFill/>
        </p:spPr>
      </p:pic>
      <p:pic>
        <p:nvPicPr>
          <p:cNvPr id="7" name="Picture 2" descr="http://www.7not.ru/i/music.gif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CCFFFF"/>
              </a:clrFrom>
              <a:clrTo>
                <a:srgbClr val="CC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16" y="2714620"/>
            <a:ext cx="1571636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57224" y="214290"/>
            <a:ext cx="6255488" cy="1362075"/>
          </a:xfrm>
        </p:spPr>
        <p:txBody>
          <a:bodyPr/>
          <a:lstStyle/>
          <a:p>
            <a:pPr algn="ctr"/>
            <a:r>
              <a:rPr lang="ru-RU" dirty="0" err="1" smtClean="0"/>
              <a:t>Вывко</a:t>
            </a:r>
            <a:r>
              <a:rPr lang="ru-RU" dirty="0" smtClean="0"/>
              <a:t> (</a:t>
            </a:r>
            <a:r>
              <a:rPr lang="ru-RU" dirty="0" err="1" smtClean="0"/>
              <a:t>гуделка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85720" y="3571876"/>
            <a:ext cx="8572560" cy="2786082"/>
          </a:xfrm>
        </p:spPr>
        <p:txBody>
          <a:bodyPr>
            <a:normAutofit fontScale="77500" lnSpcReduction="20000"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2600" b="1" dirty="0" smtClean="0"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В настоящее время это овальная дощечка с двумя дырочками в центре. При скручивании и раскручивании петли, которую держат растянутой двумя руками, дощечка начинает вертеться как пропеллер, гудеть и производить своеобразный шум, напоминающий завывание ветра, поэтому дети называют её «песней ветра» или «шум ветра». С помощью </a:t>
            </a:r>
            <a:r>
              <a:rPr lang="ru-RU" sz="2600" b="1" dirty="0" err="1" smtClean="0"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вывко</a:t>
            </a:r>
            <a:r>
              <a:rPr lang="ru-RU" sz="2600" b="1" dirty="0" smtClean="0"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вызывали сильный ветер, чтобы прогнать комаров, оводов и жару.</a:t>
            </a:r>
            <a:endParaRPr lang="ru-RU" sz="2600" b="1" dirty="0" smtClean="0">
              <a:latin typeface="Bookman Old Style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2600" b="1" dirty="0" smtClean="0"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В настоящее время </a:t>
            </a:r>
            <a:r>
              <a:rPr lang="ru-RU" sz="2600" b="1" dirty="0" err="1" smtClean="0"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вывко</a:t>
            </a:r>
            <a:r>
              <a:rPr lang="ru-RU" sz="2600" b="1" dirty="0" smtClean="0"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(«</a:t>
            </a:r>
            <a:r>
              <a:rPr lang="ru-RU" sz="2600" b="1" dirty="0" err="1" smtClean="0"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гуделка</a:t>
            </a:r>
            <a:r>
              <a:rPr lang="ru-RU" sz="2600" b="1" dirty="0" smtClean="0"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») является детской игрушкой ненецких детей.</a:t>
            </a:r>
            <a:endParaRPr lang="ru-RU" sz="2600" b="1" dirty="0" smtClean="0">
              <a:latin typeface="Bookman Old Style" pitchFamily="18" charset="0"/>
            </a:endParaRPr>
          </a:p>
          <a:p>
            <a:pPr algn="ctr"/>
            <a:endParaRPr lang="ru-RU" b="1" dirty="0">
              <a:latin typeface="Bookman Old Style" pitchFamily="18" charset="0"/>
            </a:endParaRPr>
          </a:p>
        </p:txBody>
      </p:sp>
      <p:pic>
        <p:nvPicPr>
          <p:cNvPr id="5" name="Рисунок 33" descr="Вывко, гуделк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24" y="1285860"/>
            <a:ext cx="3286148" cy="2344119"/>
          </a:xfrm>
          <a:prstGeom prst="rect">
            <a:avLst/>
          </a:prstGeom>
          <a:noFill/>
        </p:spPr>
      </p:pic>
      <p:pic>
        <p:nvPicPr>
          <p:cNvPr id="7" name="Picture 2" descr="http://www.7not.ru/i/music.gif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CCFFFF"/>
              </a:clrFrom>
              <a:clrTo>
                <a:srgbClr val="CC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58082" y="1571612"/>
            <a:ext cx="1571636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071678"/>
            <a:ext cx="7772400" cy="2814656"/>
          </a:xfrm>
        </p:spPr>
        <p:txBody>
          <a:bodyPr/>
          <a:lstStyle/>
          <a:p>
            <a:pPr algn="ctr"/>
            <a:r>
              <a:rPr lang="ru-RU" sz="7200" b="1" dirty="0" smtClean="0">
                <a:solidFill>
                  <a:srgbClr val="0070C0"/>
                </a:solidFill>
                <a:latin typeface="Bookman Old Style" pitchFamily="18" charset="0"/>
                <a:ea typeface="Verdana" pitchFamily="34" charset="0"/>
                <a:cs typeface="Verdana" pitchFamily="34" charset="0"/>
              </a:rPr>
              <a:t>Музыка с нами..</a:t>
            </a:r>
            <a:endParaRPr lang="ru-RU" sz="7200" b="1" dirty="0">
              <a:solidFill>
                <a:srgbClr val="0070C0"/>
              </a:solidFill>
              <a:latin typeface="Bookman Old Style" pitchFamily="18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3354442" y="6812280"/>
            <a:ext cx="5114778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2290" name="Picture 2" descr="http://www.7not.ru/i/music.gif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CCFFFF"/>
              </a:clrFrom>
              <a:clrTo>
                <a:srgbClr val="CC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214422"/>
            <a:ext cx="1571636" cy="1571636"/>
          </a:xfrm>
          <a:prstGeom prst="rect">
            <a:avLst/>
          </a:prstGeom>
          <a:noFill/>
        </p:spPr>
      </p:pic>
      <p:pic>
        <p:nvPicPr>
          <p:cNvPr id="12292" name="Picture 4" descr="http://guitarist-paradise.ru/wp-content/uploads/2012/01/klyuch-300x17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43636" y="4572008"/>
            <a:ext cx="2857500" cy="16954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Семен Николаевич </a:t>
            </a:r>
            <a:br>
              <a:rPr lang="ru-RU" dirty="0" smtClean="0"/>
            </a:br>
            <a:r>
              <a:rPr lang="ru-RU" dirty="0" err="1" smtClean="0"/>
              <a:t>Няруй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sz="2000" dirty="0" smtClean="0"/>
              <a:t>композитор</a:t>
            </a:r>
            <a:endParaRPr lang="ru-RU" sz="2000" dirty="0"/>
          </a:p>
        </p:txBody>
      </p:sp>
      <p:pic>
        <p:nvPicPr>
          <p:cNvPr id="5" name="Рисунок 4" descr="Няруй Семен Николаевич, ненецкий композитор. ЯНАО"/>
          <p:cNvPicPr/>
          <p:nvPr/>
        </p:nvPicPr>
        <p:blipFill>
          <a:blip r:embed="rId2" cstate="screen">
            <a:lum bright="-10000" contrast="20000"/>
          </a:blip>
          <a:srcRect/>
          <a:stretch>
            <a:fillRect/>
          </a:stretch>
        </p:blipFill>
        <p:spPr bwMode="auto">
          <a:xfrm>
            <a:off x="1643042" y="1643050"/>
            <a:ext cx="3429024" cy="42862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4" descr="http://guitarist-paradise.ru/wp-content/uploads/2012/01/klyuch-300x17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43636" y="4572008"/>
            <a:ext cx="2857500" cy="16954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Леонид Васильевич </a:t>
            </a:r>
            <a:br>
              <a:rPr lang="ru-RU" dirty="0" smtClean="0"/>
            </a:br>
            <a:r>
              <a:rPr lang="ru-RU" dirty="0" err="1" smtClean="0"/>
              <a:t>Лапцуй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/>
              <a:t>поэт</a:t>
            </a:r>
            <a:endParaRPr lang="ru-RU" sz="2200" dirty="0"/>
          </a:p>
        </p:txBody>
      </p:sp>
      <p:pic>
        <p:nvPicPr>
          <p:cNvPr id="5" name="Рисунок 4" descr="Лапцуй Леонид Васильевич, писатель, член Союза писателей СССР, заслуженный работник культуры РСФСР"/>
          <p:cNvPicPr/>
          <p:nvPr/>
        </p:nvPicPr>
        <p:blipFill>
          <a:blip r:embed="rId2" cstate="screen">
            <a:lum bright="-10000" contrast="30000"/>
          </a:blip>
          <a:srcRect/>
          <a:stretch>
            <a:fillRect/>
          </a:stretch>
        </p:blipFill>
        <p:spPr bwMode="auto">
          <a:xfrm>
            <a:off x="4429124" y="1714488"/>
            <a:ext cx="3357586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http://guitarist-paradise.ru/wp-content/uploads/2012/01/klyuch-300x17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48" y="4357694"/>
            <a:ext cx="2857500" cy="16954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Елена </a:t>
            </a:r>
            <a:r>
              <a:rPr lang="ru-RU" dirty="0" err="1" smtClean="0"/>
              <a:t>Лаптандер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/>
              <a:t>певица</a:t>
            </a:r>
            <a:endParaRPr lang="ru-RU" sz="2200" dirty="0"/>
          </a:p>
        </p:txBody>
      </p:sp>
      <p:pic>
        <p:nvPicPr>
          <p:cNvPr id="5" name="Рисунок 4" descr="ЛАПТАНДЕР Елена, "/>
          <p:cNvPicPr/>
          <p:nvPr/>
        </p:nvPicPr>
        <p:blipFill>
          <a:blip r:embed="rId2" cstate="screen">
            <a:lum bright="-10000" contrast="30000"/>
          </a:blip>
          <a:srcRect/>
          <a:stretch>
            <a:fillRect/>
          </a:stretch>
        </p:blipFill>
        <p:spPr bwMode="auto">
          <a:xfrm>
            <a:off x="1357290" y="1428736"/>
            <a:ext cx="3429024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http://guitarist-paradise.ru/wp-content/uploads/2012/01/klyuch-300x17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43636" y="4572008"/>
            <a:ext cx="2857500" cy="16954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/>
              <a:t>Гавриил ЛАГЕЙ  </a:t>
            </a:r>
            <a:br>
              <a:rPr lang="ru-RU" sz="3200" dirty="0" smtClean="0"/>
            </a:br>
            <a:r>
              <a:rPr lang="ru-RU" sz="2000" dirty="0" smtClean="0"/>
              <a:t>певец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5" name="Рисунок 4" descr="ЛАГЕЙ Гавриил Ильич, "/>
          <p:cNvPicPr/>
          <p:nvPr/>
        </p:nvPicPr>
        <p:blipFill>
          <a:blip r:embed="rId2" cstate="screen">
            <a:lum bright="-10000" contrast="20000"/>
          </a:blip>
          <a:srcRect/>
          <a:stretch>
            <a:fillRect/>
          </a:stretch>
        </p:blipFill>
        <p:spPr bwMode="auto">
          <a:xfrm>
            <a:off x="500034" y="1500174"/>
            <a:ext cx="6000792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http://guitarist-paradise.ru/wp-content/uploads/2012/01/klyuch-300x178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8F8F8"/>
              </a:clrFrom>
              <a:clrTo>
                <a:srgbClr val="F8F8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4572008"/>
            <a:ext cx="2857500" cy="16954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22944"/>
          </a:xfrm>
        </p:spPr>
        <p:txBody>
          <a:bodyPr/>
          <a:lstStyle/>
          <a:p>
            <a:pPr algn="ctr"/>
            <a:r>
              <a:rPr lang="ru-RU" dirty="0" smtClean="0"/>
              <a:t>музыкант</a:t>
            </a:r>
            <a:endParaRPr lang="ru-RU" dirty="0"/>
          </a:p>
        </p:txBody>
      </p:sp>
      <p:pic>
        <p:nvPicPr>
          <p:cNvPr id="5" name="Picture 5" descr="F:\Для презентаций\39[1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1357298"/>
            <a:ext cx="2857520" cy="2246306"/>
          </a:xfrm>
          <a:prstGeom prst="rect">
            <a:avLst/>
          </a:prstGeom>
          <a:noFill/>
        </p:spPr>
      </p:pic>
      <p:pic>
        <p:nvPicPr>
          <p:cNvPr id="6" name="Picture 8" descr="F:\Для презентаций\Kontrabas[1]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29190" y="1428736"/>
            <a:ext cx="2902561" cy="4601481"/>
          </a:xfrm>
          <a:prstGeom prst="rect">
            <a:avLst/>
          </a:prstGeom>
          <a:noFill/>
        </p:spPr>
      </p:pic>
      <p:pic>
        <p:nvPicPr>
          <p:cNvPr id="7" name="Picture 8" descr="F:\Для презентаций\uezd14[1]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58" y="3786190"/>
            <a:ext cx="3443730" cy="2413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4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4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4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4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4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4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4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4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4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4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4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4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40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36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МУЗЫКАЛЬНЫЕ ИНСТРУМЕНТЫ </a:t>
            </a:r>
            <a:r>
              <a:rPr lang="ru-RU" sz="36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36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2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народов Севера</a:t>
            </a:r>
            <a:r>
              <a:rPr lang="ru-RU" sz="36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36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sz="3600" dirty="0"/>
          </a:p>
        </p:txBody>
      </p:sp>
      <p:pic>
        <p:nvPicPr>
          <p:cNvPr id="5" name="Рисунок 4" descr="http://www.gublibrary.ru/pub/mus_instr/Buben.jpg">
            <a:hlinkClick r:id="rId2"/>
          </p:cNvPr>
          <p:cNvPicPr/>
          <p:nvPr/>
        </p:nvPicPr>
        <p:blipFill>
          <a:blip r:embed="rId3" cstate="screen">
            <a:lum contrast="30000"/>
          </a:blip>
          <a:srcRect/>
          <a:stretch>
            <a:fillRect/>
          </a:stretch>
        </p:blipFill>
        <p:spPr bwMode="auto">
          <a:xfrm>
            <a:off x="2071670" y="2285992"/>
            <a:ext cx="4071966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142852"/>
            <a:ext cx="6255488" cy="132641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95000"/>
                  </a:schemeClr>
                </a:solidFill>
                <a:latin typeface="Bookman Old Style" pitchFamily="18" charset="0"/>
              </a:rPr>
              <a:t>Арфа семиструнная </a:t>
            </a:r>
            <a:r>
              <a:rPr lang="ru-RU" sz="2200" dirty="0" smtClean="0">
                <a:solidFill>
                  <a:schemeClr val="accent3">
                    <a:lumMod val="95000"/>
                  </a:schemeClr>
                </a:solidFill>
                <a:latin typeface="Bookman Old Style" pitchFamily="18" charset="0"/>
              </a:rPr>
              <a:t>(«лебедь», «журавль» или «гусь») </a:t>
            </a:r>
            <a:endParaRPr lang="ru-RU" sz="2200" dirty="0">
              <a:solidFill>
                <a:schemeClr val="accent3">
                  <a:lumMod val="95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000100" y="2714620"/>
            <a:ext cx="6255488" cy="743507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7200" b="1" dirty="0" smtClean="0">
                <a:latin typeface="Bookman Old Style" pitchFamily="18" charset="0"/>
              </a:rPr>
              <a:t>Многострунный, музыкальный щипковый инструмент древнего происхождения.</a:t>
            </a:r>
          </a:p>
          <a:p>
            <a:pPr algn="ctr"/>
            <a:r>
              <a:rPr lang="ru-RU" sz="7200" b="1" dirty="0" smtClean="0">
                <a:latin typeface="Bookman Old Style" pitchFamily="18" charset="0"/>
              </a:rPr>
              <a:t>Распространена у селькупов, обских </a:t>
            </a:r>
            <a:r>
              <a:rPr lang="ru-RU" sz="7200" b="1" dirty="0" err="1" smtClean="0">
                <a:latin typeface="Bookman Old Style" pitchFamily="18" charset="0"/>
              </a:rPr>
              <a:t>угров</a:t>
            </a:r>
            <a:r>
              <a:rPr lang="ru-RU" sz="7200" b="1" dirty="0" smtClean="0">
                <a:latin typeface="Bookman Old Style" pitchFamily="18" charset="0"/>
              </a:rPr>
              <a:t>, манси и </a:t>
            </a:r>
            <a:r>
              <a:rPr lang="ru-RU" sz="7200" b="1" dirty="0" err="1" smtClean="0">
                <a:latin typeface="Bookman Old Style" pitchFamily="18" charset="0"/>
              </a:rPr>
              <a:t>хантов</a:t>
            </a:r>
            <a:r>
              <a:rPr lang="ru-RU" sz="7200" b="1" dirty="0" smtClean="0">
                <a:latin typeface="Bookman Old Style" pitchFamily="18" charset="0"/>
              </a:rPr>
              <a:t>. </a:t>
            </a:r>
          </a:p>
          <a:p>
            <a:pPr algn="ctr"/>
            <a:endParaRPr lang="ru-RU" sz="7200" b="1" dirty="0" smtClean="0">
              <a:latin typeface="Bookman Old Style" pitchFamily="18" charset="0"/>
            </a:endParaRPr>
          </a:p>
          <a:p>
            <a:pPr algn="ctr"/>
            <a:r>
              <a:rPr lang="ru-RU" sz="7200" b="1" dirty="0" smtClean="0">
                <a:latin typeface="Bookman Old Style" pitchFamily="18" charset="0"/>
              </a:rPr>
              <a:t>Это один из любимейших музыкальных инструментов этих народов. </a:t>
            </a:r>
          </a:p>
          <a:p>
            <a:endParaRPr lang="ru-RU" b="1" dirty="0"/>
          </a:p>
        </p:txBody>
      </p:sp>
      <p:pic>
        <p:nvPicPr>
          <p:cNvPr id="3" name="Рисунок 2" descr="Арфа семиструнная, торсапыл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24" y="3500438"/>
            <a:ext cx="221457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Арфа семиструнная, лебедь, журавль, гусь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29256" y="3500438"/>
            <a:ext cx="200026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://www.7not.ru/i/music.gif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CCFFFF"/>
              </a:clrFrom>
              <a:clrTo>
                <a:srgbClr val="CC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4143380"/>
            <a:ext cx="1571636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itl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ext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itl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ext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ext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itl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ex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itl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ext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heme/theme1.xml><?xml version="1.0" encoding="utf-8"?>
<a:theme xmlns:a="http://schemas.openxmlformats.org/drawingml/2006/main" name="Тема4">
  <a:themeElements>
    <a:clrScheme name="Тема Office 2">
      <a:dk1>
        <a:srgbClr val="333333"/>
      </a:dk1>
      <a:lt1>
        <a:srgbClr val="FFFFFF"/>
      </a:lt1>
      <a:dk2>
        <a:srgbClr val="993300"/>
      </a:dk2>
      <a:lt2>
        <a:srgbClr val="FFFFFF"/>
      </a:lt2>
      <a:accent1>
        <a:srgbClr val="EBA346"/>
      </a:accent1>
      <a:accent2>
        <a:srgbClr val="F2858B"/>
      </a:accent2>
      <a:accent3>
        <a:srgbClr val="CAADAA"/>
      </a:accent3>
      <a:accent4>
        <a:srgbClr val="DADADA"/>
      </a:accent4>
      <a:accent5>
        <a:srgbClr val="F3CEB0"/>
      </a:accent5>
      <a:accent6>
        <a:srgbClr val="DB787D"/>
      </a:accent6>
      <a:hlink>
        <a:srgbClr val="FFAA80"/>
      </a:hlink>
      <a:folHlink>
        <a:srgbClr val="F2B6E0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333333"/>
        </a:dk1>
        <a:lt1>
          <a:srgbClr val="FFFFFF"/>
        </a:lt1>
        <a:dk2>
          <a:srgbClr val="993300"/>
        </a:dk2>
        <a:lt2>
          <a:srgbClr val="FFFFFF"/>
        </a:lt2>
        <a:accent1>
          <a:srgbClr val="D97B4C"/>
        </a:accent1>
        <a:accent2>
          <a:srgbClr val="E68A5C"/>
        </a:accent2>
        <a:accent3>
          <a:srgbClr val="CAADAA"/>
        </a:accent3>
        <a:accent4>
          <a:srgbClr val="DADADA"/>
        </a:accent4>
        <a:accent5>
          <a:srgbClr val="E9BFB2"/>
        </a:accent5>
        <a:accent6>
          <a:srgbClr val="D07D53"/>
        </a:accent6>
        <a:hlink>
          <a:srgbClr val="F2A279"/>
        </a:hlink>
        <a:folHlink>
          <a:srgbClr val="FFBB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333333"/>
        </a:dk1>
        <a:lt1>
          <a:srgbClr val="FFFFFF"/>
        </a:lt1>
        <a:dk2>
          <a:srgbClr val="993300"/>
        </a:dk2>
        <a:lt2>
          <a:srgbClr val="FFFFFF"/>
        </a:lt2>
        <a:accent1>
          <a:srgbClr val="EBA346"/>
        </a:accent1>
        <a:accent2>
          <a:srgbClr val="F2858B"/>
        </a:accent2>
        <a:accent3>
          <a:srgbClr val="CAADAA"/>
        </a:accent3>
        <a:accent4>
          <a:srgbClr val="DADADA"/>
        </a:accent4>
        <a:accent5>
          <a:srgbClr val="F3CEB0"/>
        </a:accent5>
        <a:accent6>
          <a:srgbClr val="DB787D"/>
        </a:accent6>
        <a:hlink>
          <a:srgbClr val="FFAA80"/>
        </a:hlink>
        <a:folHlink>
          <a:srgbClr val="F2B6E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333333"/>
        </a:dk1>
        <a:lt1>
          <a:srgbClr val="FFFFFF"/>
        </a:lt1>
        <a:dk2>
          <a:srgbClr val="993300"/>
        </a:dk2>
        <a:lt2>
          <a:srgbClr val="FFFFFF"/>
        </a:lt2>
        <a:accent1>
          <a:srgbClr val="80D474"/>
        </a:accent1>
        <a:accent2>
          <a:srgbClr val="F2996D"/>
        </a:accent2>
        <a:accent3>
          <a:srgbClr val="CAADAA"/>
        </a:accent3>
        <a:accent4>
          <a:srgbClr val="DADADA"/>
        </a:accent4>
        <a:accent5>
          <a:srgbClr val="C0E6BC"/>
        </a:accent5>
        <a:accent6>
          <a:srgbClr val="DB8A62"/>
        </a:accent6>
        <a:hlink>
          <a:srgbClr val="D8DE85"/>
        </a:hlink>
        <a:folHlink>
          <a:srgbClr val="ACC8E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333333"/>
        </a:dk1>
        <a:lt1>
          <a:srgbClr val="FFFFFF"/>
        </a:lt1>
        <a:dk2>
          <a:srgbClr val="993300"/>
        </a:dk2>
        <a:lt2>
          <a:srgbClr val="FFFFFF"/>
        </a:lt2>
        <a:accent1>
          <a:srgbClr val="88CFD1"/>
        </a:accent1>
        <a:accent2>
          <a:srgbClr val="D9D56C"/>
        </a:accent2>
        <a:accent3>
          <a:srgbClr val="CAADAA"/>
        </a:accent3>
        <a:accent4>
          <a:srgbClr val="DADADA"/>
        </a:accent4>
        <a:accent5>
          <a:srgbClr val="C3E4E5"/>
        </a:accent5>
        <a:accent6>
          <a:srgbClr val="C4C161"/>
        </a:accent6>
        <a:hlink>
          <a:srgbClr val="DCC7EB"/>
        </a:hlink>
        <a:folHlink>
          <a:srgbClr val="FFAA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D97B4C"/>
        </a:accent1>
        <a:accent2>
          <a:srgbClr val="E68A5C"/>
        </a:accent2>
        <a:accent3>
          <a:srgbClr val="FFFFFF"/>
        </a:accent3>
        <a:accent4>
          <a:srgbClr val="000000"/>
        </a:accent4>
        <a:accent5>
          <a:srgbClr val="E9BFB2"/>
        </a:accent5>
        <a:accent6>
          <a:srgbClr val="D07D53"/>
        </a:accent6>
        <a:hlink>
          <a:srgbClr val="F2A279"/>
        </a:hlink>
        <a:folHlink>
          <a:srgbClr val="FFBB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EBA346"/>
        </a:accent1>
        <a:accent2>
          <a:srgbClr val="F2858B"/>
        </a:accent2>
        <a:accent3>
          <a:srgbClr val="FFFFFF"/>
        </a:accent3>
        <a:accent4>
          <a:srgbClr val="000000"/>
        </a:accent4>
        <a:accent5>
          <a:srgbClr val="F3CEB0"/>
        </a:accent5>
        <a:accent6>
          <a:srgbClr val="DB787D"/>
        </a:accent6>
        <a:hlink>
          <a:srgbClr val="FFAA80"/>
        </a:hlink>
        <a:folHlink>
          <a:srgbClr val="F2B6E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80D474"/>
        </a:accent1>
        <a:accent2>
          <a:srgbClr val="F2996D"/>
        </a:accent2>
        <a:accent3>
          <a:srgbClr val="FFFFFF"/>
        </a:accent3>
        <a:accent4>
          <a:srgbClr val="000000"/>
        </a:accent4>
        <a:accent5>
          <a:srgbClr val="C0E6BC"/>
        </a:accent5>
        <a:accent6>
          <a:srgbClr val="DB8A62"/>
        </a:accent6>
        <a:hlink>
          <a:srgbClr val="D8DE85"/>
        </a:hlink>
        <a:folHlink>
          <a:srgbClr val="ACC8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88CFD1"/>
        </a:accent1>
        <a:accent2>
          <a:srgbClr val="D9D56C"/>
        </a:accent2>
        <a:accent3>
          <a:srgbClr val="FFFFFF"/>
        </a:accent3>
        <a:accent4>
          <a:srgbClr val="000000"/>
        </a:accent4>
        <a:accent5>
          <a:srgbClr val="C3E4E5"/>
        </a:accent5>
        <a:accent6>
          <a:srgbClr val="C4C161"/>
        </a:accent6>
        <a:hlink>
          <a:srgbClr val="DCC7EB"/>
        </a:hlink>
        <a:folHlink>
          <a:srgbClr val="FFAA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333333"/>
      </a:dk1>
      <a:lt1>
        <a:srgbClr val="FFFFFF"/>
      </a:lt1>
      <a:dk2>
        <a:srgbClr val="993300"/>
      </a:dk2>
      <a:lt2>
        <a:srgbClr val="FFFFFF"/>
      </a:lt2>
      <a:accent1>
        <a:srgbClr val="EBA346"/>
      </a:accent1>
      <a:accent2>
        <a:srgbClr val="F2858B"/>
      </a:accent2>
      <a:accent3>
        <a:srgbClr val="CAADAA"/>
      </a:accent3>
      <a:accent4>
        <a:srgbClr val="DADADA"/>
      </a:accent4>
      <a:accent5>
        <a:srgbClr val="F3CEB0"/>
      </a:accent5>
      <a:accent6>
        <a:srgbClr val="DB787D"/>
      </a:accent6>
      <a:hlink>
        <a:srgbClr val="FFAA80"/>
      </a:hlink>
      <a:folHlink>
        <a:srgbClr val="F2B6E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333333"/>
        </a:dk1>
        <a:lt1>
          <a:srgbClr val="FFFFFF"/>
        </a:lt1>
        <a:dk2>
          <a:srgbClr val="993300"/>
        </a:dk2>
        <a:lt2>
          <a:srgbClr val="FFFFFF"/>
        </a:lt2>
        <a:accent1>
          <a:srgbClr val="D97B4C"/>
        </a:accent1>
        <a:accent2>
          <a:srgbClr val="E68A5C"/>
        </a:accent2>
        <a:accent3>
          <a:srgbClr val="CAADAA"/>
        </a:accent3>
        <a:accent4>
          <a:srgbClr val="DADADA"/>
        </a:accent4>
        <a:accent5>
          <a:srgbClr val="E9BFB2"/>
        </a:accent5>
        <a:accent6>
          <a:srgbClr val="D07D53"/>
        </a:accent6>
        <a:hlink>
          <a:srgbClr val="F2A279"/>
        </a:hlink>
        <a:folHlink>
          <a:srgbClr val="FFBB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333333"/>
        </a:dk1>
        <a:lt1>
          <a:srgbClr val="FFFFFF"/>
        </a:lt1>
        <a:dk2>
          <a:srgbClr val="993300"/>
        </a:dk2>
        <a:lt2>
          <a:srgbClr val="FFFFFF"/>
        </a:lt2>
        <a:accent1>
          <a:srgbClr val="EBA346"/>
        </a:accent1>
        <a:accent2>
          <a:srgbClr val="F2858B"/>
        </a:accent2>
        <a:accent3>
          <a:srgbClr val="CAADAA"/>
        </a:accent3>
        <a:accent4>
          <a:srgbClr val="DADADA"/>
        </a:accent4>
        <a:accent5>
          <a:srgbClr val="F3CEB0"/>
        </a:accent5>
        <a:accent6>
          <a:srgbClr val="DB787D"/>
        </a:accent6>
        <a:hlink>
          <a:srgbClr val="FFAA80"/>
        </a:hlink>
        <a:folHlink>
          <a:srgbClr val="F2B6E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333333"/>
        </a:dk1>
        <a:lt1>
          <a:srgbClr val="FFFFFF"/>
        </a:lt1>
        <a:dk2>
          <a:srgbClr val="993300"/>
        </a:dk2>
        <a:lt2>
          <a:srgbClr val="FFFFFF"/>
        </a:lt2>
        <a:accent1>
          <a:srgbClr val="80D474"/>
        </a:accent1>
        <a:accent2>
          <a:srgbClr val="F2996D"/>
        </a:accent2>
        <a:accent3>
          <a:srgbClr val="CAADAA"/>
        </a:accent3>
        <a:accent4>
          <a:srgbClr val="DADADA"/>
        </a:accent4>
        <a:accent5>
          <a:srgbClr val="C0E6BC"/>
        </a:accent5>
        <a:accent6>
          <a:srgbClr val="DB8A62"/>
        </a:accent6>
        <a:hlink>
          <a:srgbClr val="D8DE85"/>
        </a:hlink>
        <a:folHlink>
          <a:srgbClr val="ACC8E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333333"/>
        </a:dk1>
        <a:lt1>
          <a:srgbClr val="FFFFFF"/>
        </a:lt1>
        <a:dk2>
          <a:srgbClr val="993300"/>
        </a:dk2>
        <a:lt2>
          <a:srgbClr val="FFFFFF"/>
        </a:lt2>
        <a:accent1>
          <a:srgbClr val="88CFD1"/>
        </a:accent1>
        <a:accent2>
          <a:srgbClr val="D9D56C"/>
        </a:accent2>
        <a:accent3>
          <a:srgbClr val="CAADAA"/>
        </a:accent3>
        <a:accent4>
          <a:srgbClr val="DADADA"/>
        </a:accent4>
        <a:accent5>
          <a:srgbClr val="C3E4E5"/>
        </a:accent5>
        <a:accent6>
          <a:srgbClr val="C4C161"/>
        </a:accent6>
        <a:hlink>
          <a:srgbClr val="DCC7EB"/>
        </a:hlink>
        <a:folHlink>
          <a:srgbClr val="FFAA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D97B4C"/>
        </a:accent1>
        <a:accent2>
          <a:srgbClr val="E68A5C"/>
        </a:accent2>
        <a:accent3>
          <a:srgbClr val="FFFFFF"/>
        </a:accent3>
        <a:accent4>
          <a:srgbClr val="000000"/>
        </a:accent4>
        <a:accent5>
          <a:srgbClr val="E9BFB2"/>
        </a:accent5>
        <a:accent6>
          <a:srgbClr val="D07D53"/>
        </a:accent6>
        <a:hlink>
          <a:srgbClr val="F2A279"/>
        </a:hlink>
        <a:folHlink>
          <a:srgbClr val="FFBB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EBA346"/>
        </a:accent1>
        <a:accent2>
          <a:srgbClr val="F2858B"/>
        </a:accent2>
        <a:accent3>
          <a:srgbClr val="FFFFFF"/>
        </a:accent3>
        <a:accent4>
          <a:srgbClr val="000000"/>
        </a:accent4>
        <a:accent5>
          <a:srgbClr val="F3CEB0"/>
        </a:accent5>
        <a:accent6>
          <a:srgbClr val="DB787D"/>
        </a:accent6>
        <a:hlink>
          <a:srgbClr val="FFAA80"/>
        </a:hlink>
        <a:folHlink>
          <a:srgbClr val="F2B6E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80D474"/>
        </a:accent1>
        <a:accent2>
          <a:srgbClr val="F2996D"/>
        </a:accent2>
        <a:accent3>
          <a:srgbClr val="FFFFFF"/>
        </a:accent3>
        <a:accent4>
          <a:srgbClr val="000000"/>
        </a:accent4>
        <a:accent5>
          <a:srgbClr val="C0E6BC"/>
        </a:accent5>
        <a:accent6>
          <a:srgbClr val="DB8A62"/>
        </a:accent6>
        <a:hlink>
          <a:srgbClr val="D8DE85"/>
        </a:hlink>
        <a:folHlink>
          <a:srgbClr val="ACC8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88CFD1"/>
        </a:accent1>
        <a:accent2>
          <a:srgbClr val="D9D56C"/>
        </a:accent2>
        <a:accent3>
          <a:srgbClr val="FFFFFF"/>
        </a:accent3>
        <a:accent4>
          <a:srgbClr val="000000"/>
        </a:accent4>
        <a:accent5>
          <a:srgbClr val="C3E4E5"/>
        </a:accent5>
        <a:accent6>
          <a:srgbClr val="C4C161"/>
        </a:accent6>
        <a:hlink>
          <a:srgbClr val="DCC7EB"/>
        </a:hlink>
        <a:folHlink>
          <a:srgbClr val="FFAA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5">
  <a:themeElements>
    <a:clrScheme name="Тема Office 2">
      <a:dk1>
        <a:srgbClr val="333333"/>
      </a:dk1>
      <a:lt1>
        <a:srgbClr val="FFFFFF"/>
      </a:lt1>
      <a:dk2>
        <a:srgbClr val="336600"/>
      </a:dk2>
      <a:lt2>
        <a:srgbClr val="FFFFFF"/>
      </a:lt2>
      <a:accent1>
        <a:srgbClr val="28F071"/>
      </a:accent1>
      <a:accent2>
        <a:srgbClr val="DFE93E"/>
      </a:accent2>
      <a:accent3>
        <a:srgbClr val="ADB8AA"/>
      </a:accent3>
      <a:accent4>
        <a:srgbClr val="DADADA"/>
      </a:accent4>
      <a:accent5>
        <a:srgbClr val="ACF6BB"/>
      </a:accent5>
      <a:accent6>
        <a:srgbClr val="CAD337"/>
      </a:accent6>
      <a:hlink>
        <a:srgbClr val="FFD480"/>
      </a:hlink>
      <a:folHlink>
        <a:srgbClr val="B0F76A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333333"/>
        </a:dk1>
        <a:lt1>
          <a:srgbClr val="FFFFFF"/>
        </a:lt1>
        <a:dk2>
          <a:srgbClr val="336600"/>
        </a:dk2>
        <a:lt2>
          <a:srgbClr val="FFFFFF"/>
        </a:lt2>
        <a:accent1>
          <a:srgbClr val="78C12F"/>
        </a:accent1>
        <a:accent2>
          <a:srgbClr val="7EE01B"/>
        </a:accent2>
        <a:accent3>
          <a:srgbClr val="ADB8AA"/>
        </a:accent3>
        <a:accent4>
          <a:srgbClr val="DADADA"/>
        </a:accent4>
        <a:accent5>
          <a:srgbClr val="BEDDAD"/>
        </a:accent5>
        <a:accent6>
          <a:srgbClr val="72CB17"/>
        </a:accent6>
        <a:hlink>
          <a:srgbClr val="A6E06C"/>
        </a:hlink>
        <a:folHlink>
          <a:srgbClr val="ADEF6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333333"/>
        </a:dk1>
        <a:lt1>
          <a:srgbClr val="FFFFFF"/>
        </a:lt1>
        <a:dk2>
          <a:srgbClr val="336600"/>
        </a:dk2>
        <a:lt2>
          <a:srgbClr val="FFFFFF"/>
        </a:lt2>
        <a:accent1>
          <a:srgbClr val="28F071"/>
        </a:accent1>
        <a:accent2>
          <a:srgbClr val="DFE93E"/>
        </a:accent2>
        <a:accent3>
          <a:srgbClr val="ADB8AA"/>
        </a:accent3>
        <a:accent4>
          <a:srgbClr val="DADADA"/>
        </a:accent4>
        <a:accent5>
          <a:srgbClr val="ACF6BB"/>
        </a:accent5>
        <a:accent6>
          <a:srgbClr val="CAD337"/>
        </a:accent6>
        <a:hlink>
          <a:srgbClr val="FFD480"/>
        </a:hlink>
        <a:folHlink>
          <a:srgbClr val="B0F76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333333"/>
        </a:dk1>
        <a:lt1>
          <a:srgbClr val="FFFFFF"/>
        </a:lt1>
        <a:dk2>
          <a:srgbClr val="336600"/>
        </a:dk2>
        <a:lt2>
          <a:srgbClr val="FFFFFF"/>
        </a:lt2>
        <a:accent1>
          <a:srgbClr val="CDD8FF"/>
        </a:accent1>
        <a:accent2>
          <a:srgbClr val="FFC1B7"/>
        </a:accent2>
        <a:accent3>
          <a:srgbClr val="ADB8AA"/>
        </a:accent3>
        <a:accent4>
          <a:srgbClr val="DADADA"/>
        </a:accent4>
        <a:accent5>
          <a:srgbClr val="E3E9FF"/>
        </a:accent5>
        <a:accent6>
          <a:srgbClr val="E7AFA6"/>
        </a:accent6>
        <a:hlink>
          <a:srgbClr val="FCD6FF"/>
        </a:hlink>
        <a:folHlink>
          <a:srgbClr val="D9F5B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333333"/>
        </a:dk1>
        <a:lt1>
          <a:srgbClr val="FFFFFF"/>
        </a:lt1>
        <a:dk2>
          <a:srgbClr val="336600"/>
        </a:dk2>
        <a:lt2>
          <a:srgbClr val="FFFFFF"/>
        </a:lt2>
        <a:accent1>
          <a:srgbClr val="FFD37A"/>
        </a:accent1>
        <a:accent2>
          <a:srgbClr val="FFC2D5"/>
        </a:accent2>
        <a:accent3>
          <a:srgbClr val="ADB8AA"/>
        </a:accent3>
        <a:accent4>
          <a:srgbClr val="DADADA"/>
        </a:accent4>
        <a:accent5>
          <a:srgbClr val="FFE6BE"/>
        </a:accent5>
        <a:accent6>
          <a:srgbClr val="E7B0C1"/>
        </a:accent6>
        <a:hlink>
          <a:srgbClr val="BDFF7A"/>
        </a:hlink>
        <a:folHlink>
          <a:srgbClr val="D6E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78C12F"/>
        </a:accent1>
        <a:accent2>
          <a:srgbClr val="7EE01B"/>
        </a:accent2>
        <a:accent3>
          <a:srgbClr val="FFFFFF"/>
        </a:accent3>
        <a:accent4>
          <a:srgbClr val="000000"/>
        </a:accent4>
        <a:accent5>
          <a:srgbClr val="BEDDAD"/>
        </a:accent5>
        <a:accent6>
          <a:srgbClr val="72CB17"/>
        </a:accent6>
        <a:hlink>
          <a:srgbClr val="A6E06C"/>
        </a:hlink>
        <a:folHlink>
          <a:srgbClr val="ADEF6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28F071"/>
        </a:accent1>
        <a:accent2>
          <a:srgbClr val="DFE93E"/>
        </a:accent2>
        <a:accent3>
          <a:srgbClr val="FFFFFF"/>
        </a:accent3>
        <a:accent4>
          <a:srgbClr val="000000"/>
        </a:accent4>
        <a:accent5>
          <a:srgbClr val="ACF6BB"/>
        </a:accent5>
        <a:accent6>
          <a:srgbClr val="CAD337"/>
        </a:accent6>
        <a:hlink>
          <a:srgbClr val="FFD480"/>
        </a:hlink>
        <a:folHlink>
          <a:srgbClr val="B0F76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CDD8FF"/>
        </a:accent1>
        <a:accent2>
          <a:srgbClr val="FFC1B7"/>
        </a:accent2>
        <a:accent3>
          <a:srgbClr val="FFFFFF"/>
        </a:accent3>
        <a:accent4>
          <a:srgbClr val="000000"/>
        </a:accent4>
        <a:accent5>
          <a:srgbClr val="E3E9FF"/>
        </a:accent5>
        <a:accent6>
          <a:srgbClr val="E7AFA6"/>
        </a:accent6>
        <a:hlink>
          <a:srgbClr val="FCD6FF"/>
        </a:hlink>
        <a:folHlink>
          <a:srgbClr val="D9F5B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D37A"/>
        </a:accent1>
        <a:accent2>
          <a:srgbClr val="FFC2D5"/>
        </a:accent2>
        <a:accent3>
          <a:srgbClr val="FFFFFF"/>
        </a:accent3>
        <a:accent4>
          <a:srgbClr val="000000"/>
        </a:accent4>
        <a:accent5>
          <a:srgbClr val="FFE6BE"/>
        </a:accent5>
        <a:accent6>
          <a:srgbClr val="E7B0C1"/>
        </a:accent6>
        <a:hlink>
          <a:srgbClr val="BDFF7A"/>
        </a:hlink>
        <a:folHlink>
          <a:srgbClr val="D6E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Default Design">
  <a:themeElements>
    <a:clrScheme name="1_Default Design 2">
      <a:dk1>
        <a:srgbClr val="333333"/>
      </a:dk1>
      <a:lt1>
        <a:srgbClr val="FFFFFF"/>
      </a:lt1>
      <a:dk2>
        <a:srgbClr val="336600"/>
      </a:dk2>
      <a:lt2>
        <a:srgbClr val="FFFFFF"/>
      </a:lt2>
      <a:accent1>
        <a:srgbClr val="28F071"/>
      </a:accent1>
      <a:accent2>
        <a:srgbClr val="DFE93E"/>
      </a:accent2>
      <a:accent3>
        <a:srgbClr val="ADB8AA"/>
      </a:accent3>
      <a:accent4>
        <a:srgbClr val="DADADA"/>
      </a:accent4>
      <a:accent5>
        <a:srgbClr val="ACF6BB"/>
      </a:accent5>
      <a:accent6>
        <a:srgbClr val="CAD337"/>
      </a:accent6>
      <a:hlink>
        <a:srgbClr val="FFD480"/>
      </a:hlink>
      <a:folHlink>
        <a:srgbClr val="B0F76A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333333"/>
        </a:dk1>
        <a:lt1>
          <a:srgbClr val="FFFFFF"/>
        </a:lt1>
        <a:dk2>
          <a:srgbClr val="336600"/>
        </a:dk2>
        <a:lt2>
          <a:srgbClr val="FFFFFF"/>
        </a:lt2>
        <a:accent1>
          <a:srgbClr val="78C12F"/>
        </a:accent1>
        <a:accent2>
          <a:srgbClr val="7EE01B"/>
        </a:accent2>
        <a:accent3>
          <a:srgbClr val="ADB8AA"/>
        </a:accent3>
        <a:accent4>
          <a:srgbClr val="DADADA"/>
        </a:accent4>
        <a:accent5>
          <a:srgbClr val="BEDDAD"/>
        </a:accent5>
        <a:accent6>
          <a:srgbClr val="72CB17"/>
        </a:accent6>
        <a:hlink>
          <a:srgbClr val="A6E06C"/>
        </a:hlink>
        <a:folHlink>
          <a:srgbClr val="ADEF6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333333"/>
        </a:dk1>
        <a:lt1>
          <a:srgbClr val="FFFFFF"/>
        </a:lt1>
        <a:dk2>
          <a:srgbClr val="336600"/>
        </a:dk2>
        <a:lt2>
          <a:srgbClr val="FFFFFF"/>
        </a:lt2>
        <a:accent1>
          <a:srgbClr val="28F071"/>
        </a:accent1>
        <a:accent2>
          <a:srgbClr val="DFE93E"/>
        </a:accent2>
        <a:accent3>
          <a:srgbClr val="ADB8AA"/>
        </a:accent3>
        <a:accent4>
          <a:srgbClr val="DADADA"/>
        </a:accent4>
        <a:accent5>
          <a:srgbClr val="ACF6BB"/>
        </a:accent5>
        <a:accent6>
          <a:srgbClr val="CAD337"/>
        </a:accent6>
        <a:hlink>
          <a:srgbClr val="FFD480"/>
        </a:hlink>
        <a:folHlink>
          <a:srgbClr val="B0F76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333333"/>
        </a:dk1>
        <a:lt1>
          <a:srgbClr val="FFFFFF"/>
        </a:lt1>
        <a:dk2>
          <a:srgbClr val="336600"/>
        </a:dk2>
        <a:lt2>
          <a:srgbClr val="FFFFFF"/>
        </a:lt2>
        <a:accent1>
          <a:srgbClr val="CDD8FF"/>
        </a:accent1>
        <a:accent2>
          <a:srgbClr val="FFC1B7"/>
        </a:accent2>
        <a:accent3>
          <a:srgbClr val="ADB8AA"/>
        </a:accent3>
        <a:accent4>
          <a:srgbClr val="DADADA"/>
        </a:accent4>
        <a:accent5>
          <a:srgbClr val="E3E9FF"/>
        </a:accent5>
        <a:accent6>
          <a:srgbClr val="E7AFA6"/>
        </a:accent6>
        <a:hlink>
          <a:srgbClr val="FCD6FF"/>
        </a:hlink>
        <a:folHlink>
          <a:srgbClr val="D9F5B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333333"/>
        </a:dk1>
        <a:lt1>
          <a:srgbClr val="FFFFFF"/>
        </a:lt1>
        <a:dk2>
          <a:srgbClr val="336600"/>
        </a:dk2>
        <a:lt2>
          <a:srgbClr val="FFFFFF"/>
        </a:lt2>
        <a:accent1>
          <a:srgbClr val="FFD37A"/>
        </a:accent1>
        <a:accent2>
          <a:srgbClr val="FFC2D5"/>
        </a:accent2>
        <a:accent3>
          <a:srgbClr val="ADB8AA"/>
        </a:accent3>
        <a:accent4>
          <a:srgbClr val="DADADA"/>
        </a:accent4>
        <a:accent5>
          <a:srgbClr val="FFE6BE"/>
        </a:accent5>
        <a:accent6>
          <a:srgbClr val="E7B0C1"/>
        </a:accent6>
        <a:hlink>
          <a:srgbClr val="BDFF7A"/>
        </a:hlink>
        <a:folHlink>
          <a:srgbClr val="D6E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78C12F"/>
        </a:accent1>
        <a:accent2>
          <a:srgbClr val="7EE01B"/>
        </a:accent2>
        <a:accent3>
          <a:srgbClr val="FFFFFF"/>
        </a:accent3>
        <a:accent4>
          <a:srgbClr val="000000"/>
        </a:accent4>
        <a:accent5>
          <a:srgbClr val="BEDDAD"/>
        </a:accent5>
        <a:accent6>
          <a:srgbClr val="72CB17"/>
        </a:accent6>
        <a:hlink>
          <a:srgbClr val="A6E06C"/>
        </a:hlink>
        <a:folHlink>
          <a:srgbClr val="ADEF6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28F071"/>
        </a:accent1>
        <a:accent2>
          <a:srgbClr val="DFE93E"/>
        </a:accent2>
        <a:accent3>
          <a:srgbClr val="FFFFFF"/>
        </a:accent3>
        <a:accent4>
          <a:srgbClr val="000000"/>
        </a:accent4>
        <a:accent5>
          <a:srgbClr val="ACF6BB"/>
        </a:accent5>
        <a:accent6>
          <a:srgbClr val="CAD337"/>
        </a:accent6>
        <a:hlink>
          <a:srgbClr val="FFD480"/>
        </a:hlink>
        <a:folHlink>
          <a:srgbClr val="B0F76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CDD8FF"/>
        </a:accent1>
        <a:accent2>
          <a:srgbClr val="FFC1B7"/>
        </a:accent2>
        <a:accent3>
          <a:srgbClr val="FFFFFF"/>
        </a:accent3>
        <a:accent4>
          <a:srgbClr val="000000"/>
        </a:accent4>
        <a:accent5>
          <a:srgbClr val="E3E9FF"/>
        </a:accent5>
        <a:accent6>
          <a:srgbClr val="E7AFA6"/>
        </a:accent6>
        <a:hlink>
          <a:srgbClr val="FCD6FF"/>
        </a:hlink>
        <a:folHlink>
          <a:srgbClr val="D9F5B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D37A"/>
        </a:accent1>
        <a:accent2>
          <a:srgbClr val="FFC2D5"/>
        </a:accent2>
        <a:accent3>
          <a:srgbClr val="FFFFFF"/>
        </a:accent3>
        <a:accent4>
          <a:srgbClr val="000000"/>
        </a:accent4>
        <a:accent5>
          <a:srgbClr val="FFE6BE"/>
        </a:accent5>
        <a:accent6>
          <a:srgbClr val="E7B0C1"/>
        </a:accent6>
        <a:hlink>
          <a:srgbClr val="BDFF7A"/>
        </a:hlink>
        <a:folHlink>
          <a:srgbClr val="D6E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Тема5">
  <a:themeElements>
    <a:clrScheme name="Тема Office 2">
      <a:dk1>
        <a:srgbClr val="333333"/>
      </a:dk1>
      <a:lt1>
        <a:srgbClr val="FFFFFF"/>
      </a:lt1>
      <a:dk2>
        <a:srgbClr val="336600"/>
      </a:dk2>
      <a:lt2>
        <a:srgbClr val="FFFFFF"/>
      </a:lt2>
      <a:accent1>
        <a:srgbClr val="28F071"/>
      </a:accent1>
      <a:accent2>
        <a:srgbClr val="DFE93E"/>
      </a:accent2>
      <a:accent3>
        <a:srgbClr val="ADB8AA"/>
      </a:accent3>
      <a:accent4>
        <a:srgbClr val="DADADA"/>
      </a:accent4>
      <a:accent5>
        <a:srgbClr val="ACF6BB"/>
      </a:accent5>
      <a:accent6>
        <a:srgbClr val="CAD337"/>
      </a:accent6>
      <a:hlink>
        <a:srgbClr val="FFD480"/>
      </a:hlink>
      <a:folHlink>
        <a:srgbClr val="B0F76A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333333"/>
        </a:dk1>
        <a:lt1>
          <a:srgbClr val="FFFFFF"/>
        </a:lt1>
        <a:dk2>
          <a:srgbClr val="336600"/>
        </a:dk2>
        <a:lt2>
          <a:srgbClr val="FFFFFF"/>
        </a:lt2>
        <a:accent1>
          <a:srgbClr val="78C12F"/>
        </a:accent1>
        <a:accent2>
          <a:srgbClr val="7EE01B"/>
        </a:accent2>
        <a:accent3>
          <a:srgbClr val="ADB8AA"/>
        </a:accent3>
        <a:accent4>
          <a:srgbClr val="DADADA"/>
        </a:accent4>
        <a:accent5>
          <a:srgbClr val="BEDDAD"/>
        </a:accent5>
        <a:accent6>
          <a:srgbClr val="72CB17"/>
        </a:accent6>
        <a:hlink>
          <a:srgbClr val="A6E06C"/>
        </a:hlink>
        <a:folHlink>
          <a:srgbClr val="ADEF6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333333"/>
        </a:dk1>
        <a:lt1>
          <a:srgbClr val="FFFFFF"/>
        </a:lt1>
        <a:dk2>
          <a:srgbClr val="336600"/>
        </a:dk2>
        <a:lt2>
          <a:srgbClr val="FFFFFF"/>
        </a:lt2>
        <a:accent1>
          <a:srgbClr val="28F071"/>
        </a:accent1>
        <a:accent2>
          <a:srgbClr val="DFE93E"/>
        </a:accent2>
        <a:accent3>
          <a:srgbClr val="ADB8AA"/>
        </a:accent3>
        <a:accent4>
          <a:srgbClr val="DADADA"/>
        </a:accent4>
        <a:accent5>
          <a:srgbClr val="ACF6BB"/>
        </a:accent5>
        <a:accent6>
          <a:srgbClr val="CAD337"/>
        </a:accent6>
        <a:hlink>
          <a:srgbClr val="FFD480"/>
        </a:hlink>
        <a:folHlink>
          <a:srgbClr val="B0F76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333333"/>
        </a:dk1>
        <a:lt1>
          <a:srgbClr val="FFFFFF"/>
        </a:lt1>
        <a:dk2>
          <a:srgbClr val="336600"/>
        </a:dk2>
        <a:lt2>
          <a:srgbClr val="FFFFFF"/>
        </a:lt2>
        <a:accent1>
          <a:srgbClr val="CDD8FF"/>
        </a:accent1>
        <a:accent2>
          <a:srgbClr val="FFC1B7"/>
        </a:accent2>
        <a:accent3>
          <a:srgbClr val="ADB8AA"/>
        </a:accent3>
        <a:accent4>
          <a:srgbClr val="DADADA"/>
        </a:accent4>
        <a:accent5>
          <a:srgbClr val="E3E9FF"/>
        </a:accent5>
        <a:accent6>
          <a:srgbClr val="E7AFA6"/>
        </a:accent6>
        <a:hlink>
          <a:srgbClr val="FCD6FF"/>
        </a:hlink>
        <a:folHlink>
          <a:srgbClr val="D9F5B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333333"/>
        </a:dk1>
        <a:lt1>
          <a:srgbClr val="FFFFFF"/>
        </a:lt1>
        <a:dk2>
          <a:srgbClr val="336600"/>
        </a:dk2>
        <a:lt2>
          <a:srgbClr val="FFFFFF"/>
        </a:lt2>
        <a:accent1>
          <a:srgbClr val="FFD37A"/>
        </a:accent1>
        <a:accent2>
          <a:srgbClr val="FFC2D5"/>
        </a:accent2>
        <a:accent3>
          <a:srgbClr val="ADB8AA"/>
        </a:accent3>
        <a:accent4>
          <a:srgbClr val="DADADA"/>
        </a:accent4>
        <a:accent5>
          <a:srgbClr val="FFE6BE"/>
        </a:accent5>
        <a:accent6>
          <a:srgbClr val="E7B0C1"/>
        </a:accent6>
        <a:hlink>
          <a:srgbClr val="BDFF7A"/>
        </a:hlink>
        <a:folHlink>
          <a:srgbClr val="D6E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78C12F"/>
        </a:accent1>
        <a:accent2>
          <a:srgbClr val="7EE01B"/>
        </a:accent2>
        <a:accent3>
          <a:srgbClr val="FFFFFF"/>
        </a:accent3>
        <a:accent4>
          <a:srgbClr val="000000"/>
        </a:accent4>
        <a:accent5>
          <a:srgbClr val="BEDDAD"/>
        </a:accent5>
        <a:accent6>
          <a:srgbClr val="72CB17"/>
        </a:accent6>
        <a:hlink>
          <a:srgbClr val="A6E06C"/>
        </a:hlink>
        <a:folHlink>
          <a:srgbClr val="ADEF6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28F071"/>
        </a:accent1>
        <a:accent2>
          <a:srgbClr val="DFE93E"/>
        </a:accent2>
        <a:accent3>
          <a:srgbClr val="FFFFFF"/>
        </a:accent3>
        <a:accent4>
          <a:srgbClr val="000000"/>
        </a:accent4>
        <a:accent5>
          <a:srgbClr val="ACF6BB"/>
        </a:accent5>
        <a:accent6>
          <a:srgbClr val="CAD337"/>
        </a:accent6>
        <a:hlink>
          <a:srgbClr val="FFD480"/>
        </a:hlink>
        <a:folHlink>
          <a:srgbClr val="B0F76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CDD8FF"/>
        </a:accent1>
        <a:accent2>
          <a:srgbClr val="FFC1B7"/>
        </a:accent2>
        <a:accent3>
          <a:srgbClr val="FFFFFF"/>
        </a:accent3>
        <a:accent4>
          <a:srgbClr val="000000"/>
        </a:accent4>
        <a:accent5>
          <a:srgbClr val="E3E9FF"/>
        </a:accent5>
        <a:accent6>
          <a:srgbClr val="E7AFA6"/>
        </a:accent6>
        <a:hlink>
          <a:srgbClr val="FCD6FF"/>
        </a:hlink>
        <a:folHlink>
          <a:srgbClr val="D9F5B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D37A"/>
        </a:accent1>
        <a:accent2>
          <a:srgbClr val="FFC2D5"/>
        </a:accent2>
        <a:accent3>
          <a:srgbClr val="FFFFFF"/>
        </a:accent3>
        <a:accent4>
          <a:srgbClr val="000000"/>
        </a:accent4>
        <a:accent5>
          <a:srgbClr val="FFE6BE"/>
        </a:accent5>
        <a:accent6>
          <a:srgbClr val="E7B0C1"/>
        </a:accent6>
        <a:hlink>
          <a:srgbClr val="BDFF7A"/>
        </a:hlink>
        <a:folHlink>
          <a:srgbClr val="D6E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Default Design">
  <a:themeElements>
    <a:clrScheme name="1_Default Design 2">
      <a:dk1>
        <a:srgbClr val="333333"/>
      </a:dk1>
      <a:lt1>
        <a:srgbClr val="FFFFFF"/>
      </a:lt1>
      <a:dk2>
        <a:srgbClr val="336600"/>
      </a:dk2>
      <a:lt2>
        <a:srgbClr val="FFFFFF"/>
      </a:lt2>
      <a:accent1>
        <a:srgbClr val="28F071"/>
      </a:accent1>
      <a:accent2>
        <a:srgbClr val="DFE93E"/>
      </a:accent2>
      <a:accent3>
        <a:srgbClr val="ADB8AA"/>
      </a:accent3>
      <a:accent4>
        <a:srgbClr val="DADADA"/>
      </a:accent4>
      <a:accent5>
        <a:srgbClr val="ACF6BB"/>
      </a:accent5>
      <a:accent6>
        <a:srgbClr val="CAD337"/>
      </a:accent6>
      <a:hlink>
        <a:srgbClr val="FFD480"/>
      </a:hlink>
      <a:folHlink>
        <a:srgbClr val="B0F76A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333333"/>
        </a:dk1>
        <a:lt1>
          <a:srgbClr val="FFFFFF"/>
        </a:lt1>
        <a:dk2>
          <a:srgbClr val="336600"/>
        </a:dk2>
        <a:lt2>
          <a:srgbClr val="FFFFFF"/>
        </a:lt2>
        <a:accent1>
          <a:srgbClr val="78C12F"/>
        </a:accent1>
        <a:accent2>
          <a:srgbClr val="7EE01B"/>
        </a:accent2>
        <a:accent3>
          <a:srgbClr val="ADB8AA"/>
        </a:accent3>
        <a:accent4>
          <a:srgbClr val="DADADA"/>
        </a:accent4>
        <a:accent5>
          <a:srgbClr val="BEDDAD"/>
        </a:accent5>
        <a:accent6>
          <a:srgbClr val="72CB17"/>
        </a:accent6>
        <a:hlink>
          <a:srgbClr val="A6E06C"/>
        </a:hlink>
        <a:folHlink>
          <a:srgbClr val="ADEF6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333333"/>
        </a:dk1>
        <a:lt1>
          <a:srgbClr val="FFFFFF"/>
        </a:lt1>
        <a:dk2>
          <a:srgbClr val="336600"/>
        </a:dk2>
        <a:lt2>
          <a:srgbClr val="FFFFFF"/>
        </a:lt2>
        <a:accent1>
          <a:srgbClr val="28F071"/>
        </a:accent1>
        <a:accent2>
          <a:srgbClr val="DFE93E"/>
        </a:accent2>
        <a:accent3>
          <a:srgbClr val="ADB8AA"/>
        </a:accent3>
        <a:accent4>
          <a:srgbClr val="DADADA"/>
        </a:accent4>
        <a:accent5>
          <a:srgbClr val="ACF6BB"/>
        </a:accent5>
        <a:accent6>
          <a:srgbClr val="CAD337"/>
        </a:accent6>
        <a:hlink>
          <a:srgbClr val="FFD480"/>
        </a:hlink>
        <a:folHlink>
          <a:srgbClr val="B0F76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333333"/>
        </a:dk1>
        <a:lt1>
          <a:srgbClr val="FFFFFF"/>
        </a:lt1>
        <a:dk2>
          <a:srgbClr val="336600"/>
        </a:dk2>
        <a:lt2>
          <a:srgbClr val="FFFFFF"/>
        </a:lt2>
        <a:accent1>
          <a:srgbClr val="CDD8FF"/>
        </a:accent1>
        <a:accent2>
          <a:srgbClr val="FFC1B7"/>
        </a:accent2>
        <a:accent3>
          <a:srgbClr val="ADB8AA"/>
        </a:accent3>
        <a:accent4>
          <a:srgbClr val="DADADA"/>
        </a:accent4>
        <a:accent5>
          <a:srgbClr val="E3E9FF"/>
        </a:accent5>
        <a:accent6>
          <a:srgbClr val="E7AFA6"/>
        </a:accent6>
        <a:hlink>
          <a:srgbClr val="FCD6FF"/>
        </a:hlink>
        <a:folHlink>
          <a:srgbClr val="D9F5B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333333"/>
        </a:dk1>
        <a:lt1>
          <a:srgbClr val="FFFFFF"/>
        </a:lt1>
        <a:dk2>
          <a:srgbClr val="336600"/>
        </a:dk2>
        <a:lt2>
          <a:srgbClr val="FFFFFF"/>
        </a:lt2>
        <a:accent1>
          <a:srgbClr val="FFD37A"/>
        </a:accent1>
        <a:accent2>
          <a:srgbClr val="FFC2D5"/>
        </a:accent2>
        <a:accent3>
          <a:srgbClr val="ADB8AA"/>
        </a:accent3>
        <a:accent4>
          <a:srgbClr val="DADADA"/>
        </a:accent4>
        <a:accent5>
          <a:srgbClr val="FFE6BE"/>
        </a:accent5>
        <a:accent6>
          <a:srgbClr val="E7B0C1"/>
        </a:accent6>
        <a:hlink>
          <a:srgbClr val="BDFF7A"/>
        </a:hlink>
        <a:folHlink>
          <a:srgbClr val="D6E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78C12F"/>
        </a:accent1>
        <a:accent2>
          <a:srgbClr val="7EE01B"/>
        </a:accent2>
        <a:accent3>
          <a:srgbClr val="FFFFFF"/>
        </a:accent3>
        <a:accent4>
          <a:srgbClr val="000000"/>
        </a:accent4>
        <a:accent5>
          <a:srgbClr val="BEDDAD"/>
        </a:accent5>
        <a:accent6>
          <a:srgbClr val="72CB17"/>
        </a:accent6>
        <a:hlink>
          <a:srgbClr val="A6E06C"/>
        </a:hlink>
        <a:folHlink>
          <a:srgbClr val="ADEF6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28F071"/>
        </a:accent1>
        <a:accent2>
          <a:srgbClr val="DFE93E"/>
        </a:accent2>
        <a:accent3>
          <a:srgbClr val="FFFFFF"/>
        </a:accent3>
        <a:accent4>
          <a:srgbClr val="000000"/>
        </a:accent4>
        <a:accent5>
          <a:srgbClr val="ACF6BB"/>
        </a:accent5>
        <a:accent6>
          <a:srgbClr val="CAD337"/>
        </a:accent6>
        <a:hlink>
          <a:srgbClr val="FFD480"/>
        </a:hlink>
        <a:folHlink>
          <a:srgbClr val="B0F76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CDD8FF"/>
        </a:accent1>
        <a:accent2>
          <a:srgbClr val="FFC1B7"/>
        </a:accent2>
        <a:accent3>
          <a:srgbClr val="FFFFFF"/>
        </a:accent3>
        <a:accent4>
          <a:srgbClr val="000000"/>
        </a:accent4>
        <a:accent5>
          <a:srgbClr val="E3E9FF"/>
        </a:accent5>
        <a:accent6>
          <a:srgbClr val="E7AFA6"/>
        </a:accent6>
        <a:hlink>
          <a:srgbClr val="FCD6FF"/>
        </a:hlink>
        <a:folHlink>
          <a:srgbClr val="D9F5B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FD37A"/>
        </a:accent1>
        <a:accent2>
          <a:srgbClr val="FFC2D5"/>
        </a:accent2>
        <a:accent3>
          <a:srgbClr val="FFFFFF"/>
        </a:accent3>
        <a:accent4>
          <a:srgbClr val="000000"/>
        </a:accent4>
        <a:accent5>
          <a:srgbClr val="FFE6BE"/>
        </a:accent5>
        <a:accent6>
          <a:srgbClr val="E7B0C1"/>
        </a:accent6>
        <a:hlink>
          <a:srgbClr val="BDFF7A"/>
        </a:hlink>
        <a:folHlink>
          <a:srgbClr val="D6E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Тема8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6">
  <a:themeElements>
    <a:clrScheme name="pl-Shablon2 13">
      <a:dk1>
        <a:srgbClr val="205FF6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1A50D2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l-Shablon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l-Shablon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-Shablon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-Shablon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-Shablon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-Shablon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-Shablon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-Shablon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-Shablon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-Shablon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-Shablon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-Shablon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-Shablon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-Shablon2 13">
        <a:dk1>
          <a:srgbClr val="205FF6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1A50D2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Тема4</Template>
  <TotalTime>105</TotalTime>
  <Words>271</Words>
  <Application>Microsoft Office PowerPoint</Application>
  <PresentationFormat>Экран (4:3)</PresentationFormat>
  <Paragraphs>24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Тема4</vt:lpstr>
      <vt:lpstr>1_Default Design</vt:lpstr>
      <vt:lpstr>Тема5</vt:lpstr>
      <vt:lpstr>2_Default Design</vt:lpstr>
      <vt:lpstr>1_Тема5</vt:lpstr>
      <vt:lpstr>3_Default Design</vt:lpstr>
      <vt:lpstr>Тема8</vt:lpstr>
      <vt:lpstr>Тема6</vt:lpstr>
      <vt:lpstr>Слайд 1</vt:lpstr>
      <vt:lpstr>Музыка с нами..</vt:lpstr>
      <vt:lpstr>Семен Николаевич  Няруй  композитор</vt:lpstr>
      <vt:lpstr>Леонид Васильевич  Лапцуй поэт</vt:lpstr>
      <vt:lpstr>Елена Лаптандер певица</vt:lpstr>
      <vt:lpstr>Гавриил ЛАГЕЙ   певец </vt:lpstr>
      <vt:lpstr>музыкант</vt:lpstr>
      <vt:lpstr>       МУЗЫКАЛЬНЫЕ ИНСТРУМЕНТЫ  народов Севера </vt:lpstr>
      <vt:lpstr>Арфа семиструнная («лебедь», «журавль» или «гусь») </vt:lpstr>
      <vt:lpstr>Бубен (пензер)</vt:lpstr>
      <vt:lpstr>Нарс-юх </vt:lpstr>
      <vt:lpstr>тумран</vt:lpstr>
      <vt:lpstr>Вывко (гуделка)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 как профессия</dc:title>
  <dc:creator>Дефектолог</dc:creator>
  <cp:lastModifiedBy>Admin</cp:lastModifiedBy>
  <cp:revision>19</cp:revision>
  <dcterms:created xsi:type="dcterms:W3CDTF">2011-12-07T04:55:57Z</dcterms:created>
  <dcterms:modified xsi:type="dcterms:W3CDTF">2012-10-16T07:14:13Z</dcterms:modified>
</cp:coreProperties>
</file>