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5" r:id="rId8"/>
    <p:sldId id="266" r:id="rId9"/>
    <p:sldId id="262" r:id="rId10"/>
    <p:sldId id="267" r:id="rId11"/>
    <p:sldId id="269" r:id="rId12"/>
    <p:sldId id="268" r:id="rId13"/>
    <p:sldId id="264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38E261-2ED7-47EB-9540-8E9E40AA797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682D28-7D20-48F1-B871-3691998C7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//commons.wikimedia.org/w/index.php?title=File:Walentin_Alexandrowitsch_Serow_Girl_with_Peaches.jpg&amp;filetimestamp=20081222213700&amp;uselang=r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//commons.wikimedia.org/w/index.php?title=File:Yermolova.jpg&amp;filetimestamp=20050916074634&amp;uselang=ru" TargetMode="External"/><Relationship Id="rId5" Type="http://schemas.openxmlformats.org/officeDocument/2006/relationships/image" Target="../media/image5.jpeg"/><Relationship Id="rId4" Type="http://schemas.openxmlformats.org/officeDocument/2006/relationships/hyperlink" Target="//commons.wikimedia.org/w/index.php?title=File:Rokotov_Unknown_In_Rose_Dress.jpg&amp;filetimestamp=20090129103605&amp;uselang=r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ru.jazz.openfun.org/wiki/%D0%A4%D0%B0%D0%B9%D0%BB:Kremlinpic4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ru.jazz.openfun.org/wiki/%D0%A4%D0%B0%D0%B9%D0%BB:Prince_Repni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jazz.openfun.org/wiki/%D0%A4%D0%B0%D0%B9%D0%BB:Alexey_Antropov_011.jp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ru.jazz.openfun.org/wiki/%D0%A4%D0%B0%D0%B9%D0%BB:Vishnakov_sara_fermor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9.jpeg"/><Relationship Id="rId7" Type="http://schemas.openxmlformats.org/officeDocument/2006/relationships/hyperlink" Target="http://ru.jazz.openfun.org/wiki/%D0%A4%D0%B0%D0%B9%D0%BB:Self-Portrait_(1908_or_1910-1911).jpg" TargetMode="External"/><Relationship Id="rId2" Type="http://schemas.openxmlformats.org/officeDocument/2006/relationships/hyperlink" Target="http://ru.jazz.openfun.org/wiki/%D0%A4%D0%B0%D0%B9%D0%BB:RepinMussorgsky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jazz.openfun.org/wiki/%D0%9F%D0%BE%D1%80%D1%82%D1%80%D0%B5%D1%82_%D0%BA%D0%BD%D1%8F%D0%B3%D0%B8%D0%BD%D0%B8_%D0%9E%D0%BB%D1%8C%D0%B3%D0%B8_%D0%9E%D1%80%D0%BB%D0%BE%D0%B2%D0%BE%D0%B9" TargetMode="External"/><Relationship Id="rId11" Type="http://schemas.openxmlformats.org/officeDocument/2006/relationships/hyperlink" Target="http://ru.jazz.openfun.org/wiki/%D0%A0%D1%83%D1%81%D0%BE%D0%B2,_%D0%9B%D0%B5%D0%B2_%D0%90%D0%BB%D0%B5%D0%BA%D1%81%D0%B0%D0%BD%D0%B4%D1%80%D0%BE%D0%B2%D0%B8%D1%87" TargetMode="External"/><Relationship Id="rId5" Type="http://schemas.openxmlformats.org/officeDocument/2006/relationships/image" Target="../media/image20.jpeg"/><Relationship Id="rId10" Type="http://schemas.openxmlformats.org/officeDocument/2006/relationships/image" Target="../media/image22.jpeg"/><Relationship Id="rId4" Type="http://schemas.openxmlformats.org/officeDocument/2006/relationships/hyperlink" Target="http://ru.jazz.openfun.org/wiki/%D0%A4%D0%B0%D0%B9%D0%BB:Portrait_of_Princess_Olga_Orlova1.jpg" TargetMode="External"/><Relationship Id="rId9" Type="http://schemas.openxmlformats.org/officeDocument/2006/relationships/hyperlink" Target="http://ru.jazz.openfun.org/wiki/%D0%A4%D0%B0%D0%B9%D0%BB:Russov-Lev-Portrait-of-Yevgeny-Mravinsky-7port3bw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yudOK\Music\&#1095;&#1072;&#1081;&#1082;&#1086;&#1074;&#1089;&#1082;&#1080;&#1081;.&#1084;&#1072;&#1088;&#1090;.mp3" TargetMode="Externa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Сердюк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елизаветы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ученицы 8-Б класса    </a:t>
            </a:r>
          </a:p>
          <a:p>
            <a:pPr algn="ctr"/>
            <a:r>
              <a:rPr lang="ru-RU" dirty="0" smtClean="0"/>
              <a:t>ГБОУ города Москвы ЦО № 1455</a:t>
            </a:r>
            <a:endParaRPr lang="ru-RU" dirty="0"/>
          </a:p>
        </p:txBody>
      </p:sp>
      <p:pic>
        <p:nvPicPr>
          <p:cNvPr id="5" name="Рисунок 4" descr="250px-Young_painter_by_Ivan_Firsov_(1760s)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857232"/>
            <a:ext cx="2381250" cy="2981325"/>
          </a:xfrm>
          <a:prstGeom prst="flowChartConnector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портрет Кустоди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85728"/>
            <a:ext cx="2847975" cy="32766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00826" y="3643314"/>
            <a:ext cx="2284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Автопортрет на охоте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6868" name="Picture 4" descr="Портрет жены художн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42918"/>
            <a:ext cx="4500594" cy="47517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5572140"/>
            <a:ext cx="1583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Портрет жены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Купчих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2500330" cy="48950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500702"/>
            <a:ext cx="993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Купчиха</a:t>
            </a:r>
          </a:p>
        </p:txBody>
      </p:sp>
      <p:pic>
        <p:nvPicPr>
          <p:cNvPr id="38916" name="Picture 4" descr="Купчиха с зеркал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500042"/>
            <a:ext cx="3500462" cy="48577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43636" y="5572140"/>
            <a:ext cx="2172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Купчиха с зеркалом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Портрет дево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3286148" cy="45677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5214950"/>
            <a:ext cx="1852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Портрет девочки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7892" name="Picture 4" descr="Портрет Максимилиана Волош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28604"/>
            <a:ext cx="3929090" cy="51363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5786454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Портрет  М.Волошина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6px-Kustodiev_Merchants_Wife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85728"/>
            <a:ext cx="5623576" cy="58578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62865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«Купчиха за чаем»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1918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Ос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5715000" cy="56292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286644" y="6000768"/>
            <a:ext cx="990977" cy="4616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9900"/>
                </a:solidFill>
              </a:rPr>
              <a:t>Осень</a:t>
            </a:r>
            <a:endParaRPr lang="ru-RU" sz="2400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576" y="500042"/>
            <a:ext cx="7291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Информационные источники 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85860"/>
            <a:ext cx="4609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http://www.bibliotekar.ru/Kkustodiev/28.htm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714488"/>
            <a:ext cx="3439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smallbay.narod.ru</a:t>
            </a:r>
            <a:r>
              <a:rPr lang="ru-RU" i="1" dirty="0"/>
              <a:t>/</a:t>
            </a:r>
            <a:r>
              <a:rPr lang="ru-RU" i="1" dirty="0" err="1"/>
              <a:t>kustodiev.html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1428736"/>
            <a:ext cx="1702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kustodiev-art.ru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145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i="1" dirty="0" err="1"/>
              <a:t>www.liveinternet.ru</a:t>
            </a:r>
            <a:r>
              <a:rPr lang="ru-RU" i="1" dirty="0"/>
              <a:t>/</a:t>
            </a:r>
            <a:r>
              <a:rPr lang="ru-RU" i="1" dirty="0" err="1"/>
              <a:t>users</a:t>
            </a:r>
            <a:r>
              <a:rPr lang="ru-RU" i="1" dirty="0"/>
              <a:t>/</a:t>
            </a:r>
            <a:r>
              <a:rPr lang="ru-RU" i="1" dirty="0" err="1"/>
              <a:t>emiliaa</a:t>
            </a:r>
            <a:r>
              <a:rPr lang="ru-RU" i="1" dirty="0"/>
              <a:t>/post205031733/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2428868"/>
            <a:ext cx="182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www.rus-arts.ru</a:t>
            </a:r>
            <a:r>
              <a:rPr lang="ru-RU" i="1" dirty="0"/>
              <a:t>/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3214686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C0066"/>
                </a:solidFill>
              </a:rPr>
              <a:t>Приятного просмотра!</a:t>
            </a:r>
            <a:endParaRPr lang="ru-RU" sz="5400" b="1" dirty="0">
              <a:solidFill>
                <a:srgbClr val="CC0066"/>
              </a:solidFill>
            </a:endParaRPr>
          </a:p>
        </p:txBody>
      </p:sp>
      <p:pic>
        <p:nvPicPr>
          <p:cNvPr id="40962" name="Picture 2" descr="щено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143380"/>
            <a:ext cx="3176890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Русская портретная живопись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Жанр портрета в культуре разных времен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 descr="http://upload.wikimedia.org/wikipedia/commons/thumb/6/64/Walentin_Alexandrowitsch_Serow_Girl_with_Peaches.jpg/250px-Walentin_Alexandrowitsch_Serow_Girl_with_Peach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71612"/>
            <a:ext cx="2381250" cy="2695576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thumb/1/1f/Rokotov_Unknown_In_Rose_Dress.jpg/200px-Rokotov_Unknown_In_Rose_Dres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28604"/>
            <a:ext cx="1905000" cy="2657476"/>
          </a:xfrm>
          <a:prstGeom prst="rect">
            <a:avLst/>
          </a:prstGeom>
          <a:noFill/>
        </p:spPr>
      </p:pic>
      <p:pic>
        <p:nvPicPr>
          <p:cNvPr id="1032" name="Picture 8" descr="http://upload.wikimedia.org/wikipedia/commons/thumb/a/a8/Yermolova.jpg/220px-Yermolov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14290"/>
            <a:ext cx="2095500" cy="4181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000108"/>
            <a:ext cx="8229844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 жанру портрета относятся произведения изобразительного искусства, 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которых запечатлен внешний облик конкретного человека.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150px-Figure_cycladique_Louvre_Ma2709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214818"/>
            <a:ext cx="1428750" cy="2162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2571744"/>
            <a:ext cx="847778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Кикладский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идол был создан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в 2700-2300 гг.до н.э., когда авторы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еще не обладали достаточными навыками для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портретирования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стория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портретного жанра в России ведет свои истоки с XVII века</a:t>
            </a:r>
          </a:p>
        </p:txBody>
      </p:sp>
      <p:pic>
        <p:nvPicPr>
          <p:cNvPr id="29704" name="Picture 8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3314"/>
            <a:ext cx="2643206" cy="2983146"/>
          </a:xfrm>
          <a:prstGeom prst="rect">
            <a:avLst/>
          </a:prstGeom>
          <a:noFill/>
        </p:spPr>
      </p:pic>
      <p:pic>
        <p:nvPicPr>
          <p:cNvPr id="29706" name="Picture 10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857496"/>
            <a:ext cx="3000396" cy="247914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28992" y="6000768"/>
            <a:ext cx="274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Неизвестный художник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9712" name="Picture 16" descr="http://upload.wikimedia.org/wikipedia/commons/thumb/6/62/Kremlinpic4.jpg/220px-Kremlinpic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85728"/>
            <a:ext cx="2095500" cy="25908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215074" y="3214686"/>
            <a:ext cx="342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Парсуна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Ивана Грозного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4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В русском искусстве рубежа двух веков, как и в более ранний период, портрет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занимает важное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место</a:t>
            </a:r>
          </a:p>
        </p:txBody>
      </p:sp>
      <p:pic>
        <p:nvPicPr>
          <p:cNvPr id="28680" name="Picture 8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14752"/>
            <a:ext cx="2206770" cy="2643206"/>
          </a:xfrm>
          <a:prstGeom prst="rect">
            <a:avLst/>
          </a:prstGeom>
          <a:noFill/>
        </p:spPr>
      </p:pic>
      <p:pic>
        <p:nvPicPr>
          <p:cNvPr id="28682" name="Picture 10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1438432" cy="2928934"/>
          </a:xfrm>
          <a:prstGeom prst="rect">
            <a:avLst/>
          </a:prstGeom>
          <a:noFill/>
        </p:spPr>
      </p:pic>
      <p:pic>
        <p:nvPicPr>
          <p:cNvPr id="28684" name="Picture 12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643446"/>
            <a:ext cx="1910008" cy="1928826"/>
          </a:xfrm>
          <a:prstGeom prst="rect">
            <a:avLst/>
          </a:prstGeom>
          <a:noFill/>
        </p:spPr>
      </p:pic>
      <p:pic>
        <p:nvPicPr>
          <p:cNvPr id="28686" name="Picture 14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285728"/>
            <a:ext cx="2286016" cy="2721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8688" name="Picture 16" descr="Русская портретная живопись XVII - начало XIX ве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571480"/>
            <a:ext cx="1875486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pload.wikimedia.org/wikipedia/commons/thumb/1/11/Prince_Repnin.jpg/220px-Prince_Repn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8604"/>
            <a:ext cx="2095500" cy="27908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2861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Неизвестный художник конца XVII века. Портрет князя Репнина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1748" name="Picture 4" descr="http://upload.wikimedia.org/wikipedia/commons/thumb/4/41/Vishnakov_sara_fermor.jpg/220px-Vishnakov_sara_ferm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500042"/>
            <a:ext cx="2095500" cy="25622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3143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Иван Вишняков.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«Портрет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Сарры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Элеоноры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Фермор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ок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 1750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1750" name="Picture 6" descr="http://upload.wikimedia.org/wikipedia/commons/thumb/f/f3/Alexey_Antropov_011.jpg/220px-Alexey_Antropov_01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3929066"/>
            <a:ext cx="1643074" cy="209118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86050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А. Антропов. Портрет княгини Татьяны Алексеевны Трубецкой. 1761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upload.wikimedia.org/wikipedia/commons/thumb/8/88/RepinMussorgsky.jpg/130px-RepinMussorgsk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2458" y="214290"/>
            <a:ext cx="1994652" cy="26083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571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Илья Репин.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«Портрет Модеста Мусоргского»</a:t>
            </a:r>
            <a:r>
              <a:rPr lang="ru-RU" dirty="0" smtClean="0"/>
              <a:t>, 1881</a:t>
            </a:r>
            <a:endParaRPr lang="ru-RU" dirty="0"/>
          </a:p>
        </p:txBody>
      </p:sp>
      <p:pic>
        <p:nvPicPr>
          <p:cNvPr id="34820" name="Picture 4" descr="http://upload.wikimedia.org/wikipedia/commons/thumb/c/c7/Portrait_of_Princess_Olga_Orlova1.jpg/130px-Portrait_of_Princess_Olga_Orlov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255350"/>
            <a:ext cx="1809754" cy="28120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Валентин Серов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hlinkClick r:id="rId6" tooltip="Портрет княгини Ольги Орловой"/>
              </a:rPr>
              <a:t>Портрет княгини Ольги Орловой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, 1911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4822" name="Picture 6" descr="http://upload.wikimedia.org/wikipedia/commons/thumb/f/f1/Self-Portrait_%281908_or_1910-1911%29.jpg/130px-Self-Portrait_%281908_or_1910-1911%29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357166"/>
            <a:ext cx="1881192" cy="19680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643702" y="2357430"/>
            <a:ext cx="2201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Казимир Малевич.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«Автопортрет»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, 1912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4824" name="Picture 8" descr="http://upload.wikimedia.org/wikipedia/commons/thumb/3/3e/Russov-Lev-Portrait-of-Yevgeny-Mravinsky-7port3bw.jpg/91px-Russov-Lev-Portrait-of-Yevgeny-Mravinsky-7port3bw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72132" y="3143248"/>
            <a:ext cx="2152659" cy="283867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14942" y="6072206"/>
            <a:ext cx="36997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hlinkClick r:id="rId11" tooltip="Русов, Лев Александрович"/>
              </a:rPr>
              <a:t>Русов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hlinkClick r:id="rId11" tooltip="Русов, Лев Александрович"/>
              </a:rPr>
              <a:t> Л.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Портрет Е. Мравинского. 1957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img-fotki.yandex.ru/get/5800/8957597.a/0_83bf3_244d7a47_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28604"/>
            <a:ext cx="5214974" cy="57069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454104">
            <a:off x="3500865" y="4689161"/>
            <a:ext cx="3060000" cy="95410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Борис Кустодиев.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Портреты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чайковский.мар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Борис </a:t>
            </a:r>
            <a:r>
              <a:rPr lang="ru-RU" sz="2800" b="1" dirty="0" err="1" smtClean="0">
                <a:solidFill>
                  <a:srgbClr val="00B050"/>
                </a:solidFill>
              </a:rPr>
              <a:t>Кустодиев-великий</a:t>
            </a:r>
            <a:r>
              <a:rPr lang="ru-RU" sz="2800" b="1" dirty="0" smtClean="0">
                <a:solidFill>
                  <a:srgbClr val="00B050"/>
                </a:solidFill>
              </a:rPr>
              <a:t> русский художник-портретист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300px-Kustodiyev_Shalyapin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857364"/>
            <a:ext cx="3810000" cy="4737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86446" y="1357298"/>
            <a:ext cx="230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Портрет Ф.Шаляпина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22" name="Picture 2" descr="Выходн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4286280" cy="45648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00100" y="6143644"/>
            <a:ext cx="163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Выходнойдень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214</TotalTime>
  <Words>207</Words>
  <Application>Microsoft Office PowerPoint</Application>
  <PresentationFormat>Экран (4:3)</PresentationFormat>
  <Paragraphs>47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Сердюк елизаветы</vt:lpstr>
      <vt:lpstr>Русская портретная живопись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LyudOK</dc:creator>
  <cp:lastModifiedBy>LyudOK</cp:lastModifiedBy>
  <cp:revision>20</cp:revision>
  <dcterms:created xsi:type="dcterms:W3CDTF">2012-10-27T05:56:04Z</dcterms:created>
  <dcterms:modified xsi:type="dcterms:W3CDTF">2012-10-27T09:31:35Z</dcterms:modified>
</cp:coreProperties>
</file>