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456383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Загадки </a:t>
            </a:r>
            <a:br>
              <a:rPr lang="ru-RU" b="1" i="1" dirty="0" smtClean="0"/>
            </a:br>
            <a:r>
              <a:rPr lang="ru-RU" b="1" i="1" dirty="0" smtClean="0"/>
              <a:t>«Строительная техника»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Цель: </a:t>
            </a:r>
            <a:r>
              <a:rPr lang="ru-RU" dirty="0" smtClean="0"/>
              <a:t>уточнить представление о строительной технике.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Там, где строят новый дом,</a:t>
            </a:r>
            <a:br>
              <a:rPr lang="ru-RU" sz="2200" b="1" dirty="0" smtClean="0"/>
            </a:br>
            <a:r>
              <a:rPr lang="ru-RU" sz="2200" b="1" dirty="0" smtClean="0"/>
              <a:t>Ходит воин со щитом.</a:t>
            </a:r>
            <a:br>
              <a:rPr lang="ru-RU" sz="2200" b="1" dirty="0" smtClean="0"/>
            </a:br>
            <a:r>
              <a:rPr lang="ru-RU" sz="2200" b="1" dirty="0" smtClean="0"/>
              <a:t>Где пройдет он, станет гладко,</a:t>
            </a:r>
            <a:br>
              <a:rPr lang="ru-RU" sz="2200" b="1" dirty="0" smtClean="0"/>
            </a:br>
            <a:r>
              <a:rPr lang="ru-RU" sz="2200" b="1" dirty="0" smtClean="0"/>
              <a:t>Будет ровною площадка.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бульдозе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62687" y="1600200"/>
            <a:ext cx="7218625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К нам во двор забрался крот,</a:t>
            </a:r>
            <a:br>
              <a:rPr lang="ru-RU" sz="2000" b="1" dirty="0" smtClean="0"/>
            </a:br>
            <a:r>
              <a:rPr lang="ru-RU" sz="2000" b="1" dirty="0" smtClean="0"/>
              <a:t>Роет землю у ворот.</a:t>
            </a:r>
            <a:br>
              <a:rPr lang="ru-RU" sz="2000" b="1" dirty="0" smtClean="0"/>
            </a:br>
            <a:r>
              <a:rPr lang="ru-RU" sz="2000" b="1" dirty="0" smtClean="0"/>
              <a:t>Сотню рук он заменяет.</a:t>
            </a:r>
            <a:br>
              <a:rPr lang="ru-RU" sz="2000" b="1" dirty="0" smtClean="0"/>
            </a:br>
            <a:r>
              <a:rPr lang="ru-RU" sz="2000" b="1" dirty="0" smtClean="0"/>
              <a:t>Без лопаты он копает</a:t>
            </a:r>
            <a:endParaRPr lang="ru-RU" sz="2000" b="1" dirty="0"/>
          </a:p>
        </p:txBody>
      </p:sp>
      <p:pic>
        <p:nvPicPr>
          <p:cNvPr id="4" name="Содержимое 3" descr="экскават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5450" y="1705769"/>
            <a:ext cx="5753100" cy="431482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Вот машина,</a:t>
            </a:r>
            <a:br>
              <a:rPr lang="ru-RU" sz="2000" b="1" dirty="0" smtClean="0"/>
            </a:br>
            <a:r>
              <a:rPr lang="ru-RU" sz="2000" b="1" dirty="0" smtClean="0"/>
              <a:t>Так машина –</a:t>
            </a:r>
            <a:br>
              <a:rPr lang="ru-RU" sz="2000" b="1" dirty="0" smtClean="0"/>
            </a:br>
            <a:r>
              <a:rPr lang="ru-RU" sz="2000" b="1" dirty="0" smtClean="0"/>
              <a:t>Высотою с дом кабина.</a:t>
            </a:r>
            <a:br>
              <a:rPr lang="ru-RU" sz="2000" b="1" dirty="0" smtClean="0"/>
            </a:br>
            <a:r>
              <a:rPr lang="ru-RU" sz="2000" b="1" dirty="0" smtClean="0"/>
              <a:t>И колеса высотою</a:t>
            </a:r>
            <a:br>
              <a:rPr lang="ru-RU" sz="2000" b="1" dirty="0" smtClean="0"/>
            </a:br>
            <a:r>
              <a:rPr lang="ru-RU" sz="2000" b="1" dirty="0" smtClean="0"/>
              <a:t>Выше нас с тобою вдвое.</a:t>
            </a:r>
            <a:endParaRPr lang="ru-RU" sz="2000" b="1" dirty="0"/>
          </a:p>
        </p:txBody>
      </p:sp>
      <p:pic>
        <p:nvPicPr>
          <p:cNvPr id="4" name="Содержимое 3" descr="самосвал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916832"/>
            <a:ext cx="6034617" cy="445395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Длинной шеей поверчу –</a:t>
            </a:r>
            <a:br>
              <a:rPr lang="ru-RU" sz="2000" b="1" dirty="0" smtClean="0"/>
            </a:br>
            <a:r>
              <a:rPr lang="ru-RU" sz="2000" b="1" dirty="0" smtClean="0"/>
              <a:t>Груз тяжелый подхвачу.</a:t>
            </a:r>
            <a:br>
              <a:rPr lang="ru-RU" sz="2000" b="1" dirty="0" smtClean="0"/>
            </a:br>
            <a:r>
              <a:rPr lang="ru-RU" sz="2000" b="1" dirty="0" smtClean="0"/>
              <a:t>Где прикажут – положу.</a:t>
            </a:r>
            <a:br>
              <a:rPr lang="ru-RU" sz="2000" b="1" dirty="0" smtClean="0"/>
            </a:br>
            <a:r>
              <a:rPr lang="ru-RU" sz="2000" b="1" dirty="0" smtClean="0"/>
              <a:t>Человеку я служу</a:t>
            </a:r>
            <a:endParaRPr lang="ru-RU" sz="2000" b="1" dirty="0"/>
          </a:p>
        </p:txBody>
      </p:sp>
      <p:pic>
        <p:nvPicPr>
          <p:cNvPr id="4" name="Содержимое 3" descr="подъемный кран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08708" y="1600200"/>
            <a:ext cx="3326583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Вот утюг – так утюг!</a:t>
            </a:r>
            <a:br>
              <a:rPr lang="ru-RU" sz="2000" b="1" dirty="0" smtClean="0"/>
            </a:br>
            <a:r>
              <a:rPr lang="ru-RU" sz="2000" b="1" dirty="0" smtClean="0"/>
              <a:t>Ах, какой огромный!</a:t>
            </a:r>
            <a:br>
              <a:rPr lang="ru-RU" sz="2000" b="1" dirty="0" smtClean="0"/>
            </a:br>
            <a:r>
              <a:rPr lang="ru-RU" sz="2000" b="1" dirty="0" smtClean="0"/>
              <a:t>Он прошел – дорога вдруг</a:t>
            </a:r>
            <a:br>
              <a:rPr lang="ru-RU" sz="2000" b="1" dirty="0" smtClean="0"/>
            </a:br>
            <a:r>
              <a:rPr lang="ru-RU" sz="2000" b="1" dirty="0" smtClean="0"/>
              <a:t>Стала гладкой, ровной.</a:t>
            </a:r>
            <a:endParaRPr lang="ru-RU" sz="2000" b="1" dirty="0"/>
          </a:p>
        </p:txBody>
      </p:sp>
      <p:pic>
        <p:nvPicPr>
          <p:cNvPr id="4" name="Содержимое 3" descr="като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500" y="1724819"/>
            <a:ext cx="5715000" cy="42767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используемых источников: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32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Загадки  «Строительная техника»  Цель: уточнить представление о строительной технике. </vt:lpstr>
      <vt:lpstr>Там, где строят новый дом, Ходит воин со щитом. Где пройдет он, станет гладко, Будет ровною площадка.  </vt:lpstr>
      <vt:lpstr>К нам во двор забрался крот, Роет землю у ворот. Сотню рук он заменяет. Без лопаты он копает</vt:lpstr>
      <vt:lpstr>Вот машина, Так машина – Высотою с дом кабина. И колеса высотою Выше нас с тобою вдвое.</vt:lpstr>
      <vt:lpstr>Длинной шеей поверчу – Груз тяжелый подхвачу. Где прикажут – положу. Человеку я служу</vt:lpstr>
      <vt:lpstr>Вот утюг – так утюг! Ах, какой огромный! Он прошел – дорога вдруг Стала гладкой, ровной.</vt:lpstr>
      <vt:lpstr>Список используемых источников: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Там, где строят новый дом, Ходит воин со щитом. Где пройдет он, станет гладко, Будет ровною площадка.  </dc:title>
  <dc:creator>Пользователь</dc:creator>
  <cp:lastModifiedBy>Пользователь Windows</cp:lastModifiedBy>
  <cp:revision>3</cp:revision>
  <dcterms:created xsi:type="dcterms:W3CDTF">2012-05-31T13:11:55Z</dcterms:created>
  <dcterms:modified xsi:type="dcterms:W3CDTF">2012-10-27T12:06:35Z</dcterms:modified>
</cp:coreProperties>
</file>