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70" r:id="rId3"/>
    <p:sldId id="452" r:id="rId4"/>
    <p:sldId id="453" r:id="rId5"/>
    <p:sldId id="444" r:id="rId6"/>
    <p:sldId id="263" r:id="rId7"/>
    <p:sldId id="260" r:id="rId8"/>
    <p:sldId id="262" r:id="rId9"/>
    <p:sldId id="264" r:id="rId10"/>
    <p:sldId id="265" r:id="rId11"/>
    <p:sldId id="266" r:id="rId12"/>
    <p:sldId id="267" r:id="rId13"/>
    <p:sldId id="268" r:id="rId14"/>
    <p:sldId id="272" r:id="rId15"/>
    <p:sldId id="450" r:id="rId16"/>
    <p:sldId id="44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22" autoAdjust="0"/>
    <p:restoredTop sz="94660"/>
  </p:normalViewPr>
  <p:slideViewPr>
    <p:cSldViewPr>
      <p:cViewPr varScale="1">
        <p:scale>
          <a:sx n="66" d="100"/>
          <a:sy n="66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3450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450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0AE07-B137-4203-A071-6477F479D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5CC6E-4B69-48AB-A5CA-D53A168B6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5F139-9338-4AE2-AC05-D57E192F56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14617-DE8F-4356-88D7-589E5F56F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8E6FA-B486-4F88-8931-B3384F754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38859-2A1D-4ED0-9D6A-59D2212F4B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98E57-0BD4-4F27-8DB4-BAFAB38EF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4BFA-EA54-44DF-BBC4-0250BF44F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DE9E9-31EA-4C7B-ADA8-053B479E2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13F19-B482-49E6-B9F7-21C65AB04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3D1A9-68DF-4460-B176-71E10978E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F8443-7F20-4E4D-9286-69AB3D396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4BF87-5A22-49E7-81D7-A2B7E1451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233475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476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477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478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479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480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481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482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334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34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34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71967C7-5CE8-44B7-8A5B-21643C2B0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3486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3487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4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</p:sldLayoutIdLst>
  <p:transition spd="med">
    <p:strips dir="l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8" y="692095"/>
            <a:ext cx="8206940" cy="29083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0" dirty="0" smtClean="0"/>
              <a:t>Занятие по внеурочной</a:t>
            </a:r>
            <a:br>
              <a:rPr lang="ru-RU" sz="2800" b="0" dirty="0" smtClean="0"/>
            </a:br>
            <a:r>
              <a:rPr lang="ru-RU" sz="2800" b="0" dirty="0" smtClean="0"/>
              <a:t> деятельности «В мире книг»</a:t>
            </a:r>
            <a:br>
              <a:rPr lang="ru-RU" sz="2800" b="0" dirty="0" smtClean="0"/>
            </a:br>
            <a:r>
              <a:rPr lang="ru-RU" sz="2800" b="0" dirty="0" smtClean="0"/>
              <a:t>1 класс</a:t>
            </a:r>
            <a:endParaRPr lang="ru-RU" sz="48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4797425"/>
            <a:ext cx="64008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Автор работы: </a:t>
            </a:r>
            <a:r>
              <a:rPr lang="ru-RU" sz="2800" dirty="0" smtClean="0"/>
              <a:t>Федченко С.П.</a:t>
            </a:r>
            <a:r>
              <a:rPr lang="ru-RU" sz="2800" dirty="0" smtClean="0"/>
              <a:t>, </a:t>
            </a:r>
            <a:r>
              <a:rPr lang="ru-RU" sz="2800" dirty="0" smtClean="0"/>
              <a:t>учитель начальных классов </a:t>
            </a:r>
            <a:endParaRPr lang="ru-RU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МБОУ Маньковская СОШ.</a:t>
            </a:r>
            <a:endParaRPr lang="ru-RU" sz="2800" dirty="0" smtClean="0"/>
          </a:p>
        </p:txBody>
      </p:sp>
      <p:pic>
        <p:nvPicPr>
          <p:cNvPr id="3076" name="Picture 4" descr="terem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0" y="214290"/>
            <a:ext cx="3708400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03213" y="-511175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 descr="Рисунок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823913"/>
            <a:ext cx="7021512" cy="552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8" descr="Рисунок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2525" y="1103313"/>
            <a:ext cx="6838950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8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000125"/>
            <a:ext cx="7345362" cy="499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9" descr="Рисунок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219200"/>
            <a:ext cx="828516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Кому принадлежат эти слова из сказок?</a:t>
            </a:r>
          </a:p>
        </p:txBody>
      </p:sp>
      <p:sp>
        <p:nvSpPr>
          <p:cNvPr id="4505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«Тепло ли тебе, девица, тепло ли тебе, красная?».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« Не пей, братец, козленочком станешь».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« Сивка-бурка, вещая каурка, встань передо мной, как лист перед травой!».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« Несет меня лиса за темные леса, за быстрые реки, за высокие горы».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« Вижу, вижу!  Не садись на пенек, не ешь пирожок, неси бабушке, неси дедушке».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«Козлятушки-ребятушки, отворитеся, отопритеся, ваша мать пришла, молока принесла». </a:t>
            </a:r>
            <a:endParaRPr lang="ru-RU" sz="2400" i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28625" y="642938"/>
            <a:ext cx="8229600" cy="21431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dirty="0" smtClean="0"/>
              <a:t>Назовите сказки, в которых главным героем была лиса.</a:t>
            </a:r>
          </a:p>
        </p:txBody>
      </p:sp>
      <p:pic>
        <p:nvPicPr>
          <p:cNvPr id="24579" name="Picture 5" descr="lisa_patrikeev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3071813"/>
            <a:ext cx="3597275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8625" y="642938"/>
            <a:ext cx="83851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Подведение итогов.</a:t>
            </a:r>
          </a:p>
        </p:txBody>
      </p:sp>
      <p:sp>
        <p:nvSpPr>
          <p:cNvPr id="2222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36650" y="2786063"/>
            <a:ext cx="8007350" cy="311943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Итак,  зачем нужны сказки, и чему они нас учат? </a:t>
            </a:r>
          </a:p>
          <a:p>
            <a:pPr eaLnBrk="1" hangingPunct="1">
              <a:defRPr/>
            </a:pPr>
            <a:r>
              <a:rPr lang="ru-RU" dirty="0" smtClean="0"/>
              <a:t>Да, в каждой сказке содержится мудрая мысль, как говорится в пословице: «Сказка- ложь, ……….».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827088" y="512763"/>
            <a:ext cx="7416800" cy="637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/>
              <a:t>На нашей замечательной планете</a:t>
            </a:r>
          </a:p>
          <a:p>
            <a:pPr algn="ctr"/>
            <a:r>
              <a:rPr lang="ru-RU" sz="2800"/>
              <a:t>Мечтают взрослые и дети </a:t>
            </a:r>
            <a:endParaRPr lang="en-US" sz="2800"/>
          </a:p>
          <a:p>
            <a:pPr algn="ctr"/>
            <a:r>
              <a:rPr lang="ru-RU" sz="2800"/>
              <a:t>Попасть в страну, страну чудес.</a:t>
            </a:r>
          </a:p>
          <a:p>
            <a:pPr algn="ctr"/>
            <a:r>
              <a:rPr lang="ru-RU" sz="2800"/>
              <a:t>Где сказочных зверушек полный лес.</a:t>
            </a:r>
          </a:p>
          <a:p>
            <a:pPr algn="ctr"/>
            <a:r>
              <a:rPr lang="ru-RU" sz="2800"/>
              <a:t>Где белка песенки поет</a:t>
            </a:r>
          </a:p>
          <a:p>
            <a:pPr algn="ctr"/>
            <a:r>
              <a:rPr lang="ru-RU" sz="2800"/>
              <a:t>И золотой орех грызет.</a:t>
            </a:r>
          </a:p>
          <a:p>
            <a:pPr algn="ctr"/>
            <a:r>
              <a:rPr lang="ru-RU" sz="2800"/>
              <a:t>Где гуси-лебеди летят</a:t>
            </a:r>
          </a:p>
          <a:p>
            <a:pPr algn="ctr"/>
            <a:r>
              <a:rPr lang="ru-RU" sz="2800"/>
              <a:t>И братика украсть хотят,</a:t>
            </a:r>
          </a:p>
          <a:p>
            <a:pPr algn="ctr"/>
            <a:r>
              <a:rPr lang="ru-RU" sz="2800"/>
              <a:t>Где на поляне теремок,</a:t>
            </a:r>
          </a:p>
          <a:p>
            <a:pPr algn="ctr"/>
            <a:r>
              <a:rPr lang="ru-RU" sz="2800"/>
              <a:t>Стоит не низок, не высок.</a:t>
            </a:r>
          </a:p>
          <a:p>
            <a:pPr algn="ctr"/>
            <a:r>
              <a:rPr lang="ru-RU" sz="2800"/>
              <a:t>Я вас обрадую, ребята</a:t>
            </a:r>
            <a:r>
              <a:rPr lang="en-US" sz="2800"/>
              <a:t>,</a:t>
            </a:r>
            <a:endParaRPr lang="ru-RU" sz="2800"/>
          </a:p>
          <a:p>
            <a:pPr algn="ctr"/>
            <a:r>
              <a:rPr lang="ru-RU" sz="2800"/>
              <a:t>Что повезло сегодня нам.</a:t>
            </a:r>
          </a:p>
          <a:p>
            <a:pPr algn="ctr"/>
            <a:r>
              <a:rPr lang="ru-RU" sz="2800"/>
              <a:t>Нас сказки ждут, нас ждут ребята.</a:t>
            </a:r>
          </a:p>
          <a:p>
            <a:pPr algn="ctr"/>
            <a:r>
              <a:rPr lang="ru-RU" sz="2800"/>
              <a:t>Мы вместе побываем там.</a:t>
            </a:r>
          </a:p>
          <a:p>
            <a:pPr algn="ctr"/>
            <a:endParaRPr lang="ru-RU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30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0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0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30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0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0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30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0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0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30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30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30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30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0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0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30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30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30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30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30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0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8" name="Rectangle 4"/>
          <p:cNvSpPr>
            <a:spLocks noGrp="1" noRot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Русские народные сказки.</a:t>
            </a:r>
          </a:p>
        </p:txBody>
      </p:sp>
      <p:pic>
        <p:nvPicPr>
          <p:cNvPr id="9219" name="Picture 17" descr="Рисунок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785938"/>
            <a:ext cx="1700213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8" descr="Рисунок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1785938"/>
            <a:ext cx="1714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9" descr="Рисунок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13" y="1714500"/>
            <a:ext cx="1728787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0" descr="Рисунок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785938"/>
            <a:ext cx="17637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Прямоугольник 10"/>
          <p:cNvSpPr>
            <a:spLocks noChangeArrowheads="1"/>
          </p:cNvSpPr>
          <p:nvPr/>
        </p:nvSpPr>
        <p:spPr bwMode="auto">
          <a:xfrm>
            <a:off x="428625" y="4643438"/>
            <a:ext cx="8501063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/>
              <a:t>Есть ли на обложке книги фамилия автора? </a:t>
            </a:r>
          </a:p>
          <a:p>
            <a:pPr algn="ctr">
              <a:lnSpc>
                <a:spcPct val="80000"/>
              </a:lnSpc>
            </a:pPr>
            <a:r>
              <a:rPr lang="ru-RU" sz="2800"/>
              <a:t>Почему? </a:t>
            </a:r>
            <a:endParaRPr lang="en-US" sz="2800"/>
          </a:p>
          <a:p>
            <a:pPr algn="ctr">
              <a:lnSpc>
                <a:spcPct val="80000"/>
              </a:lnSpc>
            </a:pPr>
            <a:r>
              <a:rPr lang="ru-RU" sz="2800"/>
              <a:t>Это народные сказки, их автор неизвестен.</a:t>
            </a:r>
          </a:p>
          <a:p>
            <a:pPr algn="ctr">
              <a:lnSpc>
                <a:spcPct val="80000"/>
              </a:lnSpc>
            </a:pPr>
            <a:r>
              <a:rPr lang="ru-RU" sz="2800"/>
              <a:t>В  вашей книге одна сказка или несколько?</a:t>
            </a:r>
          </a:p>
          <a:p>
            <a:pPr algn="ctr">
              <a:lnSpc>
                <a:spcPct val="80000"/>
              </a:lnSpc>
            </a:pPr>
            <a:r>
              <a:rPr lang="ru-RU" sz="2800"/>
              <a:t>Книга, в  которой собраны несколько сказок,</a:t>
            </a:r>
          </a:p>
          <a:p>
            <a:pPr algn="ctr">
              <a:lnSpc>
                <a:spcPct val="80000"/>
              </a:lnSpc>
            </a:pPr>
            <a:r>
              <a:rPr lang="ru-RU" sz="2800"/>
              <a:t>называется сборником сказок.</a:t>
            </a:r>
          </a:p>
          <a:p>
            <a:pPr algn="ctr">
              <a:lnSpc>
                <a:spcPct val="80000"/>
              </a:lnSpc>
            </a:pPr>
            <a:endParaRPr lang="ru-RU"/>
          </a:p>
          <a:p>
            <a:pPr algn="ctr">
              <a:lnSpc>
                <a:spcPct val="80000"/>
              </a:lnSpc>
            </a:pPr>
            <a:endParaRPr lang="ru-RU"/>
          </a:p>
          <a:p>
            <a:pPr>
              <a:lnSpc>
                <a:spcPct val="80000"/>
              </a:lnSpc>
            </a:pPr>
            <a:endParaRPr lang="ru-RU"/>
          </a:p>
          <a:p>
            <a:pPr>
              <a:lnSpc>
                <a:spcPct val="80000"/>
              </a:lnSpc>
            </a:pPr>
            <a:endParaRPr lang="ru-RU"/>
          </a:p>
        </p:txBody>
      </p:sp>
      <p:sp>
        <p:nvSpPr>
          <p:cNvPr id="9224" name="Прямоугольник 12"/>
          <p:cNvSpPr>
            <a:spLocks noChangeArrowheads="1"/>
          </p:cNvSpPr>
          <p:nvPr/>
        </p:nvSpPr>
        <p:spPr bwMode="auto">
          <a:xfrm flipV="1">
            <a:off x="2286000" y="3000375"/>
            <a:ext cx="45720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/>
              <a:t>книги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6" name="Rectangle 4"/>
          <p:cNvSpPr>
            <a:spLocks noGrp="1" noRot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Русские литературные сказки.</a:t>
            </a:r>
          </a:p>
        </p:txBody>
      </p:sp>
      <p:pic>
        <p:nvPicPr>
          <p:cNvPr id="10243" name="Picture 17" descr="Рисунок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1857375"/>
            <a:ext cx="1943100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18" descr="Рисунок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857375"/>
            <a:ext cx="18002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9" descr="Рисунок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50" y="1857375"/>
            <a:ext cx="1944688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20" descr="Рисунок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38" y="1857375"/>
            <a:ext cx="1943100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TextBox 6"/>
          <p:cNvSpPr txBox="1">
            <a:spLocks noChangeArrowheads="1"/>
          </p:cNvSpPr>
          <p:nvPr/>
        </p:nvSpPr>
        <p:spPr bwMode="auto">
          <a:xfrm>
            <a:off x="1714500" y="4929188"/>
            <a:ext cx="472281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Откроем первую страницу.</a:t>
            </a:r>
          </a:p>
          <a:p>
            <a:r>
              <a:rPr lang="ru-RU"/>
              <a:t>Что написано под названием сказки?</a:t>
            </a:r>
          </a:p>
          <a:p>
            <a:r>
              <a:rPr lang="ru-RU"/>
              <a:t>Эту сказку пересказал  для нас  писатель.</a:t>
            </a:r>
          </a:p>
          <a:p>
            <a:r>
              <a:rPr lang="ru-RU"/>
              <a:t>Народные сказки в обработке  известных</a:t>
            </a:r>
          </a:p>
          <a:p>
            <a:r>
              <a:rPr lang="ru-RU"/>
              <a:t>русских писателей называются русскими </a:t>
            </a:r>
          </a:p>
          <a:p>
            <a:r>
              <a:rPr lang="ru-RU"/>
              <a:t>литературными сказками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Литературная игра.</a:t>
            </a:r>
          </a:p>
        </p:txBody>
      </p:sp>
      <p:sp>
        <p:nvSpPr>
          <p:cNvPr id="22118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Давайте выберем знатока русских народных сказок. Сыграем в литературную игру.</a:t>
            </a:r>
          </a:p>
          <a:p>
            <a:pPr eaLnBrk="1" hangingPunct="1">
              <a:defRPr/>
            </a:pPr>
            <a:r>
              <a:rPr lang="ru-RU" smtClean="0"/>
              <a:t>Игрок,  получивший за ответ наибольшее количество фишек, будет считаться победителем.</a:t>
            </a:r>
          </a:p>
          <a:p>
            <a:pPr eaLnBrk="1" hangingPunct="1">
              <a:defRPr/>
            </a:pPr>
            <a:r>
              <a:rPr lang="ru-RU" smtClean="0"/>
              <a:t>Угадайте, из каких сказок  эти предметы?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11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071688" y="1571625"/>
            <a:ext cx="4918075" cy="4826000"/>
          </a:xfrm>
          <a:noFill/>
        </p:spPr>
      </p:pic>
      <p:sp>
        <p:nvSpPr>
          <p:cNvPr id="2662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214313" y="28575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Предметы из сказок.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9" descr="Рисунок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857250"/>
            <a:ext cx="6948488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8" descr="Рисунок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863" y="304800"/>
            <a:ext cx="8296275" cy="624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8" descr="Рисунок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620713"/>
            <a:ext cx="6192838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530</TotalTime>
  <Words>343</Words>
  <Application>Microsoft Office PowerPoint</Application>
  <PresentationFormat>Экран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Трава</vt:lpstr>
      <vt:lpstr>Занятие по внеурочной  деятельности «В мире книг» 1 класс</vt:lpstr>
      <vt:lpstr>Слайд 2</vt:lpstr>
      <vt:lpstr>Русские народные сказки.</vt:lpstr>
      <vt:lpstr>Русские литературные сказки.</vt:lpstr>
      <vt:lpstr>Литературная игра.</vt:lpstr>
      <vt:lpstr>Предметы из сказок.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Кому принадлежат эти слова из сказок?</vt:lpstr>
      <vt:lpstr>Слайд 15</vt:lpstr>
      <vt:lpstr>Подведение итогов.</vt:lpstr>
    </vt:vector>
  </TitlesOfParts>
  <Company>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Сказки. Е.Чарушин «Теремок».</dc:title>
  <dc:creator>1</dc:creator>
  <cp:lastModifiedBy>UserXP</cp:lastModifiedBy>
  <cp:revision>94</cp:revision>
  <dcterms:created xsi:type="dcterms:W3CDTF">2007-03-29T10:19:25Z</dcterms:created>
  <dcterms:modified xsi:type="dcterms:W3CDTF">2012-11-03T19:08:30Z</dcterms:modified>
</cp:coreProperties>
</file>