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80740C8-A3B2-4FC2-9F6B-FB7D2657C3A8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28ED51-AE30-4783-AB7D-45995E078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smtClean="0"/>
              <a:t>Эффекты </a:t>
            </a:r>
            <a:r>
              <a:rPr lang="ru-RU" sz="5400" smtClean="0"/>
              <a:t> </a:t>
            </a:r>
            <a:r>
              <a:rPr lang="ru-RU" sz="5400" dirty="0" smtClean="0"/>
              <a:t>анимации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Эффекты анимации: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14488"/>
            <a:ext cx="7615262" cy="71119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Вход – способы появления объектов на слайде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2714620"/>
            <a:ext cx="52864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/>
              <a:t>Выход – способы исчезновения объектов на слайде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786" y="3929066"/>
            <a:ext cx="60722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Выделение – анимация объектов  для их выделения</a:t>
            </a:r>
            <a:endParaRPr lang="ru-RU" sz="2500" dirty="0"/>
          </a:p>
        </p:txBody>
      </p:sp>
      <p:sp>
        <p:nvSpPr>
          <p:cNvPr id="6" name="TextBox 5"/>
          <p:cNvSpPr txBox="1"/>
          <p:nvPr/>
        </p:nvSpPr>
        <p:spPr>
          <a:xfrm>
            <a:off x="2786050" y="5000636"/>
            <a:ext cx="535785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Путь перемещения – движение объекта по траектории, заданной пользователем</a:t>
            </a:r>
            <a:endParaRPr lang="ru-RU" sz="2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Вход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>
            <a:off x="1857356" y="1928802"/>
            <a:ext cx="5143536" cy="4000528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Выход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642910" y="1500174"/>
            <a:ext cx="4572032" cy="2071702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3714744" y="3571876"/>
            <a:ext cx="4643470" cy="21431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Выделение</a:t>
            </a: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5072066" y="4071942"/>
            <a:ext cx="3143272" cy="1285884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1714480" y="2500306"/>
            <a:ext cx="3643338" cy="1357322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олния 7"/>
          <p:cNvSpPr/>
          <p:nvPr/>
        </p:nvSpPr>
        <p:spPr>
          <a:xfrm flipH="1">
            <a:off x="2786050" y="928670"/>
            <a:ext cx="2857520" cy="5643602"/>
          </a:xfrm>
          <a:prstGeom prst="lightningBol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1714480" y="4857760"/>
            <a:ext cx="3000396" cy="1285884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Путь перемещения</a:t>
            </a:r>
            <a:endParaRPr lang="ru-RU" dirty="0"/>
          </a:p>
        </p:txBody>
      </p:sp>
      <p:sp>
        <p:nvSpPr>
          <p:cNvPr id="6" name="Капля 5"/>
          <p:cNvSpPr/>
          <p:nvPr/>
        </p:nvSpPr>
        <p:spPr>
          <a:xfrm rot="19666516">
            <a:off x="1596212" y="3018766"/>
            <a:ext cx="481136" cy="499225"/>
          </a:xfrm>
          <a:prstGeom prst="teardrop">
            <a:avLst>
              <a:gd name="adj" fmla="val 131339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 rot="19666516">
            <a:off x="5096675" y="2661576"/>
            <a:ext cx="481136" cy="499225"/>
          </a:xfrm>
          <a:prstGeom prst="teardrop">
            <a:avLst>
              <a:gd name="adj" fmla="val 131339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19666516">
            <a:off x="1167586" y="5376219"/>
            <a:ext cx="481136" cy="499225"/>
          </a:xfrm>
          <a:prstGeom prst="teardrop">
            <a:avLst>
              <a:gd name="adj" fmla="val 131339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апля 8"/>
          <p:cNvSpPr/>
          <p:nvPr/>
        </p:nvSpPr>
        <p:spPr>
          <a:xfrm rot="19666516">
            <a:off x="4025105" y="4947591"/>
            <a:ext cx="481136" cy="499225"/>
          </a:xfrm>
          <a:prstGeom prst="teardrop">
            <a:avLst>
              <a:gd name="adj" fmla="val 131339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 rot="19666516">
            <a:off x="7311254" y="4090336"/>
            <a:ext cx="481136" cy="499225"/>
          </a:xfrm>
          <a:prstGeom prst="teardrop">
            <a:avLst>
              <a:gd name="adj" fmla="val 131339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 rot="19666516">
            <a:off x="6453998" y="5233344"/>
            <a:ext cx="481136" cy="499225"/>
          </a:xfrm>
          <a:prstGeom prst="teardrop">
            <a:avLst>
              <a:gd name="adj" fmla="val 131339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 rot="19666516">
            <a:off x="5739618" y="3804584"/>
            <a:ext cx="481136" cy="499225"/>
          </a:xfrm>
          <a:prstGeom prst="teardrop">
            <a:avLst>
              <a:gd name="adj" fmla="val 131339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 rot="19666516">
            <a:off x="2524907" y="4304650"/>
            <a:ext cx="481136" cy="499225"/>
          </a:xfrm>
          <a:prstGeom prst="teardrop">
            <a:avLst>
              <a:gd name="adj" fmla="val 131339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6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C -0.004 -0.08936 0.046 -0.16667 0.11302 -0.17199 C 0.17708 -0.17871 0.23698 -0.11875 0.24097 -0.03195 C 0.246 0.04791 0.20399 0.12268 0.14392 0.12801 C 0.08906 0.13194 0.03698 0.08264 0.03298 0.0081 C 0.02899 -0.05996 0.06406 -0.12408 0.11493 -0.1294 C 0.16198 -0.13334 0.20607 -0.0919 0.20903 -0.0294 C 0.21198 0.02662 0.18403 0.08125 0.14201 0.08402 C 0.10399 0.08796 0.06805 0.05602 0.06493 0.00532 C 0.06302 -0.04005 0.08403 -0.08403 0.11701 -0.08658 C 0.146 -0.08936 0.175 -0.06528 0.17708 -0.02662 C 0.17899 0.00671 0.16406 0.03865 0.13993 0.04143 C 0.11996 0.04398 0.09896 0.02939 0.09791 0.00277 C 0.096 -0.01875 0.10399 -0.04144 0.11892 -0.04398 C 0.13107 -0.04398 0.14305 -0.03866 0.14496 -0.02408 C 0.146 -0.01459 0.14392 -0.00533 0.13802 -0.00139 C 0.13507 3.33333E-6 0.13298 3.33333E-6 0.13003 -0.00139 " pathEditMode="relative" rAng="0" ptsTypes="fffffffffffffffff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23"/>
                                    </p:animMotion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89 -0.01806 C 0.04531 -0.03241 0.06979 -0.0926 0.08403 -0.08681 C 0.09826 -0.08102 0.11007 -0.00185 0.12431 0.01643 C 0.13854 0.03472 0.15451 0.03889 0.16962 0.02268 C 0.18472 0.00648 0.20104 -0.08056 0.21476 -0.08056 C 0.22847 -0.08056 0.26632 -0.00741 0.25174 0.02268 C 0.23715 0.05277 0.16528 0.09027 0.1276 0.10023 C 0.08993 0.11018 0.04028 0.09537 0.02604 0.0831 C 0.01181 0.07083 0.03906 0.04097 0.04219 0.02708 C 0.04531 0.01319 0.04531 0.00578 0.04531 -0.00093 C 0.04531 -0.00764 0.03247 -0.00371 0.03889 -0.01806 Z " pathEditMode="relative" ptsTypes="aaaaaaaaaaa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99 0.02153 C -0.05937 0.07755 -0.08958 0.1338 -0.08385 0.16991 C -0.07812 0.20602 -1.66667E-6 0.23519 0.00486 0.23866 C 0.00972 0.24213 -0.06684 0.2044 -0.05469 0.19144 C -0.04253 0.17848 0.0684 0.19283 0.07743 0.16135 C 0.08646 0.12987 -0.01632 -0.04351 -1.66667E-6 0.00209 C 0.01632 0.04769 0.17847 0.43843 0.17587 0.43426 C 0.17327 0.4301 0.01337 0.04885 -0.01597 -0.02361 C -0.04531 -0.09606 -0.02274 -0.04814 -1.66667E-6 -4.07407E-6 " pathEditMode="relative" rAng="0" ptsTypes="aaaaaaaaA">
                                      <p:cBhvr>
                                        <p:cTn id="1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15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7.40741E-7 C -0.00243 -0.00486 -0.00625 -0.01204 -0.00799 -0.01713 C -0.00885 -0.01991 -0.00851 -0.02315 -0.00972 -0.02569 C -0.01302 -0.03264 -0.01719 -0.03866 -0.02101 -0.04514 C -0.02431 -0.05093 -0.03229 -0.05208 -0.03715 -0.0537 C -0.0533 -0.05232 -0.06944 -0.05139 -0.08542 -0.04954 C -0.09288 -0.04861 -0.1033 -0.03819 -0.10799 -0.03218 C -0.11545 -0.02245 -0.12587 -0.01551 -0.13229 -0.0044 C -0.13576 0.00162 -0.13837 0.0088 -0.14184 0.01505 C -0.14427 0.02407 -0.14549 0.0287 -0.15 0.03657 C -0.15191 0.04444 -0.15347 0.05231 -0.15486 0.06018 C -0.15417 0.07523 -0.15799 0.09282 -0.15156 0.10532 C -0.14757 0.11296 -0.14063 0.1169 -0.13542 0.12268 C -0.12396 0.13518 -0.11476 0.14282 -0.1 0.1463 C -0.08108 0.16065 -0.06007 0.16643 -0.03872 0.17199 C -0.03264 0.17755 -0.02847 0.1787 -0.02101 0.18056 C -0.00521 0.18912 0.01163 0.19306 0.02743 0.20208 C 0.05538 0.2 0.08333 0.19838 0.11128 0.1956 C 0.11302 0.19537 0.1151 0.19537 0.11615 0.19352 C 0.11875 0.18935 0.11875 0.1831 0.12101 0.17847 C 0.12465 0.15301 0.12465 0.12407 0.11285 0.10324 C 0.11094 0.09306 0.10816 0.08819 0.1033 0.07963 C 0.10174 0.07014 0.09896 0.06273 0.0967 0.0537 C 0.09566 0.04954 0.09358 0.04097 0.09358 0.04097 C 0.09306 0.02801 0.09288 0.01505 0.09201 0.00208 C 0.0908 -0.01435 0.06788 -0.01713 0.05816 -0.02153 C 0.05052 -0.02083 0.04288 -0.0213 0.03542 -0.01944 C 0.03177 -0.01852 0.02708 -0.00602 0.02413 -0.00208 C 0.01979 0.01273 0.01493 0.02778 0.01128 0.04306 C 0.01076 0.04884 0.00972 0.0544 0.00972 0.06018 C 0.00972 0.07315 0.01042 0.08588 0.01128 0.09884 C 0.01302 0.12268 0.04479 0.12801 0.05816 0.13125 C 0.06233 0.12893 0.06736 0.1287 0.07101 0.12477 C 0.07257 0.12315 0.07274 0.12014 0.07413 0.11829 C 0.07604 0.11574 0.07847 0.11389 0.08073 0.11181 C 0.08264 0.10532 0.08559 0.09931 0.08715 0.09259 C 0.08802 0.08843 0.08802 0.0838 0.08871 0.07963 C 0.08906 0.07731 0.08976 0.07523 0.09028 0.07315 C 0.08976 0.0544 0.08958 0.03588 0.08871 0.01713 C 0.08837 0.00856 0.08073 0.00162 0.07587 -0.00208 C 0.05538 -0.01806 0.02812 -0.01412 0.00642 -0.01505 C 0.00382 -0.01505 0.00104 -0.01505 -0.00156 -0.01505 " pathEditMode="relative" ptsTypes="fffffffffffffffffffffffffffffffffffffffffA"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C -0.00209 -0.01365 -0.00191 -0.01296 -0.01146 -0.01713 C -0.02587 -0.03032 -0.04584 -0.03611 -0.06285 -0.03865 C -0.13351 -0.0368 -0.1191 -0.04236 -0.15486 -0.03217 C -0.16354 -0.02639 -0.17257 -0.02222 -0.18056 -0.01504 C -0.18282 -0.01296 -0.18525 -0.01134 -0.18698 -0.00856 C -0.18959 -0.00463 -0.19358 0.0044 -0.19358 0.0044 C -0.19775 0.02685 -0.1915 -0.00046 -0.2 0.01945 C -0.20226 0.02477 -0.20278 0.03125 -0.20486 0.03658 C -0.20643 0.04769 -0.20903 0.05672 -0.21285 0.06667 C -0.21771 0.10672 -0.22396 0.15116 -0.21129 0.18935 C -0.20816 0.19908 -0.20243 0.20625 -0.19827 0.21505 C -0.19705 0.21783 -0.19688 0.2213 -0.19514 0.22361 C -0.18577 0.23611 -0.1875 0.22847 -0.179 0.23658 C -0.17309 0.24213 -0.17014 0.24861 -0.16285 0.25162 C -0.14358 0.27107 -0.13386 0.28056 -0.10955 0.2882 C -0.09497 0.30185 -0.075 0.30232 -0.05799 0.30764 C -0.04757 0.31088 -0.03976 0.31621 -0.029 0.31829 C 0.02187 0.31783 0.26684 0.3544 0.40486 0.30972 C 0.41215 0.30486 0.42031 0.30185 0.42743 0.29676 C 0.43576 0.29074 0.44357 0.2838 0.45173 0.27755 C 0.4625 0.26945 0.45712 0.26412 0.47257 0.26019 C 0.47639 0.2551 0.47934 0.24885 0.48385 0.24514 C 0.48819 0.24167 0.49323 0.23935 0.49687 0.23449 C 0.49896 0.23172 0.50087 0.22824 0.5033 0.22593 C 0.50625 0.22315 0.51007 0.22222 0.51302 0.21945 C 0.53437 0.19954 0.50625 0.21991 0.52587 0.20648 C 0.53073 0.19699 0.53333 0.18982 0.54045 0.18287 C 0.546 0.16297 0.55729 0.14653 0.56614 0.12894 C 0.57083 0.11968 0.57309 0.10857 0.57725 0.09885 C 0.58073 0.08241 0.58316 0.0669 0.58871 0.05162 C 0.59132 0.03588 0.59514 0.0044 0.59514 0.0044 C 0.59757 -0.0456 0.60295 -0.10023 0.59201 -0.14838 C 0.58611 -0.1743 0.57847 -0.20069 0.571 -0.22569 C 0.56337 -0.25115 0.55677 -0.28009 0.54357 -0.30115 C 0.52847 -0.35231 0.49201 -0.38773 0.45642 -0.41065 C 0.44583 -0.41736 0.43385 -0.41898 0.42257 -0.42361 C 0.41909 -0.425 0.41632 -0.42847 0.41302 -0.43009 C 0.38541 -0.44375 0.35573 -0.45416 0.32743 -0.46458 C 0.31771 -0.46805 0.30989 -0.4743 0.29982 -0.47731 C 0.28767 -0.48102 0.27534 -0.48102 0.26302 -0.48379 C 0.24635 -0.4912 0.23576 -0.4949 0.21788 -0.49676 C 0.20486 -0.50278 0.19114 -0.50486 0.17743 -0.5074 C -0.00782 -0.50231 0.07552 -0.51574 -0.0033 -0.49028 C -0.01337 -0.48333 -0.02431 -0.47986 -0.03403 -0.47106 C -0.03976 -0.46551 -0.04306 -0.45926 -0.05 -0.45578 C -0.05104 -0.45463 -0.06476 -0.44213 -0.06771 -0.43865 C -0.07327 -0.43217 -0.07691 -0.4243 -0.08212 -0.41713 C -0.08264 -0.41435 -0.08282 -0.41111 -0.08386 -0.40856 C -0.08507 -0.40532 -0.08768 -0.40324 -0.08872 -0.4 C -0.08993 -0.39583 -0.08924 -0.3912 -0.09028 -0.38703 C -0.0915 -0.3824 -0.09375 -0.37847 -0.09514 -0.37407 C -0.10157 -0.35347 -0.10556 -0.33125 -0.10955 -0.30972 C -0.11372 -0.2875 -0.12188 -0.26875 -0.1257 -0.24514 C -0.12882 -0.20162 -0.13507 -0.12662 -0.12413 -0.08611 C -0.11945 -0.06875 -0.11493 -0.0493 -0.10313 -0.03865 C -0.08941 -0.00185 -0.10712 -0.04606 -0.09184 -0.01713 C -0.0908 -0.01528 -0.09115 -0.01273 -0.09028 -0.01065 C -0.08663 -0.00208 -0.08264 0.00764 -0.0757 0.01088 C -0.06198 0.02847 -0.04879 0.03033 -0.03212 0.03866 C -0.02379 0.04306 -0.01528 0.04792 -0.0066 0.05162 C 0.00642 0.04954 0.00764 0.05139 0.01111 0.03658 C 0.0118 0.03148 0.01302 0.02662 0.01302 0.02153 C 0.01302 0.00926 0.01111 -0.01504 0.01111 -0.01504 " pathEditMode="relative" ptsTypes="fffffffffffffffffffffffffffffffffffffffffffffffffffffffffffffffA">
                                      <p:cBhvr>
                                        <p:cTn id="1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C 0.01423 -0.01898 0.02535 -0.00509 0.03559 0.00856 C 0.03906 0.01319 0.04184 0.01968 0.04357 0.02569 C 0.04479 0.02986 0.04687 0.03866 0.04687 0.03866 C 0.04618 0.06018 0.05156 0.08449 0.04357 0.10324 C 0.04097 0.10926 0.03472 0.1125 0.03073 0.11597 C 0.01111 0.13264 0.02274 0.12801 0.00173 0.13102 C -0.0059 0.13796 -0.01511 0.14005 -0.02413 0.1419 C -0.07465 0.14074 -0.1059 0.15671 -0.14028 0.11597 C -0.1441 0.11157 -0.1467 0.10555 -0.15018 0.10093 C -0.15174 0.09375 -0.15295 0.08657 -0.15486 0.07963 C -0.15434 0.07176 -0.15625 0.06273 -0.15313 0.05579 C -0.15052 0.04977 -0.13941 0.04699 -0.13386 0.04514 C -0.05695 0.04954 -0.0809 0.03518 -0.0467 0.06435 C -0.04462 0.07292 -0.04393 0.07639 -0.04184 0.0838 C -0.0408 0.0875 -0.03872 0.09468 -0.03872 0.09468 C -0.03924 0.11319 -0.03889 0.13194 -0.04028 0.15046 C -0.04045 0.15301 -0.04271 0.15463 -0.04358 0.15694 C -0.04775 0.16805 -0.04931 0.17268 -0.05643 0.18055 C -0.06997 0.19537 -0.08559 0.2125 -0.10313 0.21713 C -0.10938 0.22268 -0.11545 0.22338 -0.12257 0.22569 C -0.13038 0.23102 -0.13802 0.23403 -0.1467 0.23657 C -0.15868 0.24444 -0.17222 0.24375 -0.18542 0.24514 C -0.19427 0.24745 -0.20243 0.25255 -0.21129 0.2537 C -0.22049 0.25486 -0.22952 0.25509 -0.23872 0.25579 C -0.27518 0.26157 -0.3125 0.26528 -0.34827 0.2537 C -0.35052 0.25162 -0.35295 0.24977 -0.35486 0.24722 C -0.35625 0.24537 -0.35643 0.24213 -0.35799 0.24074 C -0.36198 0.23704 -0.37101 0.23218 -0.37101 0.23218 C -0.37465 0.22477 -0.37865 0.21782 -0.38229 0.21065 C -0.38577 0.1912 -0.38403 0.19907 -0.38698 0.18704 C -0.38542 0.15972 -0.38733 0.16134 -0.37743 0.14398 C -0.37205 0.14537 -0.36632 0.14537 -0.36129 0.14838 C -0.35972 0.1493 -0.36007 0.15255 -0.35955 0.15486 C -0.35834 0.16042 -0.35643 0.17199 -0.35643 0.17199 C -0.35834 0.20856 -0.35469 0.19305 -0.36441 0.21921 C -0.36545 0.22199 -0.36459 0.22569 -0.36615 0.22801 C -0.36858 0.23194 -0.37257 0.23356 -0.3757 0.23657 C -0.38768 0.24768 -0.39983 0.25903 -0.41441 0.26227 C -0.42361 0.2706 -0.41441 0.26343 -0.42743 0.26875 C -0.44063 0.27407 -0.45261 0.28032 -0.46615 0.2838 C -0.4882 0.2831 -0.51025 0.2831 -0.53229 0.28171 C -0.53802 0.28148 -0.53663 0.27778 -0.54184 0.27523 C -0.54601 0.27315 -0.55052 0.27222 -0.55486 0.27083 C -0.57622 0.26366 -0.5967 0.25208 -0.61771 0.24305 C -0.63247 0.2368 -0.65156 0.23009 -0.66285 0.21505 C -0.67066 0.20463 -0.66632 0.21134 -0.67413 0.1956 C -0.67518 0.19352 -0.67743 0.18912 -0.67743 0.18912 " pathEditMode="relative" ptsTypes="fffffffffffffffffffffffffffffffffffffffffffffffA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C -0.00938 -0.02408 -0.00573 -0.01134 -0.00156 -0.06459 C -0.00104 -0.07037 0.00208 -0.07523 0.00486 -0.07963 C 0.00781 -0.08449 0.01458 -0.09259 0.01458 -0.09259 C 0.01996 -0.10741 0.03003 -0.11968 0.04201 -0.12477 C 0.05625 -0.14445 0.07118 -0.13241 0.09514 -0.13125 C 0.10017 -0.12454 0.10538 -0.12361 0.10972 -0.11621 C 0.11875 -0.1007 0.12899 -0.07084 0.14358 -0.06459 C 0.15573 -0.04838 0.14375 -0.06227 0.15816 -0.05162 C 0.16875 -0.04375 0.16875 -0.04213 0.18056 -0.03866 C 0.19583 -0.02894 0.21701 -0.02616 0.23385 -0.02153 C 0.32257 -0.02361 0.29271 -0.01783 0.33229 -0.02801 C 0.34566 -0.03935 0.35764 -0.05324 0.37101 -0.06459 C 0.37674 -0.06968 0.38871 -0.07963 0.38871 -0.07963 C 0.38958 -0.08241 0.39045 -0.08565 0.39201 -0.0882 C 0.39323 -0.09028 0.39531 -0.09051 0.39653 -0.09259 C 0.39757 -0.09422 0.39757 -0.09699 0.39844 -0.09884 C 0.39983 -0.10139 0.40174 -0.10324 0.40312 -0.10533 C 0.40677 -0.11968 0.40208 -0.10301 0.40955 -0.12037 C 0.41406 -0.13033 0.41632 -0.1382 0.41927 -0.14838 C 0.42118 -0.16111 0.42378 -0.17616 0.42899 -0.18704 C 0.42951 -0.19074 0.42986 -0.19445 0.43073 -0.19792 C 0.43125 -0.20093 0.43316 -0.20347 0.43368 -0.20648 C 0.43542 -0.21644 0.43698 -0.23658 0.43698 -0.23658 C 0.43628 -0.2794 0.44323 -0.34676 0.41597 -0.38287 C 0.41354 -0.39699 0.41649 -0.38681 0.40955 -0.39792 C 0.40208 -0.41019 0.40156 -0.41597 0.39201 -0.42361 C 0.38958 -0.4257 0.38628 -0.42593 0.38368 -0.42801 C 0.3809 -0.43033 0.37847 -0.43403 0.37569 -0.43658 C 0.36042 -0.45023 0.3441 -0.46065 0.32587 -0.46459 C 0.3092 -0.47408 0.29201 -0.48195 0.27413 -0.48611 C 0.24132 -0.50741 0.2059 -0.49815 0.18229 -0.46667 C 0.18177 -0.46459 0.1816 -0.46227 0.18056 -0.46019 C 0.17917 -0.45718 0.17691 -0.45486 0.17569 -0.45162 C 0.17465 -0.44746 0.17483 -0.44283 0.17413 -0.43866 C 0.17344 -0.43449 0.17014 -0.42454 0.16927 -0.42153 C 0.16181 -0.34537 0.16146 -0.30209 0.19201 -0.24722 C 0.19392 -0.24398 0.19444 -0.23959 0.1967 -0.23658 C 0.20295 -0.22824 0.21493 -0.22153 0.22257 -0.21713 C 0.23628 -0.19954 0.21806 -0.22084 0.23385 -0.20857 C 0.23576 -0.20695 0.23681 -0.20371 0.23871 -0.20209 C 0.25417 -0.18797 0.25156 -0.19236 0.26458 -0.18287 C 0.26962 -0.17917 0.27344 -0.17222 0.27899 -0.16991 C 0.28368 -0.16806 0.28871 -0.16852 0.29358 -0.16783 C 0.30625 -0.15903 0.32031 -0.1544 0.33385 -0.14838 C 0.34514 -0.14329 0.35347 -0.13866 0.36458 -0.13542 C 0.37344 -0.12778 0.38229 -0.12685 0.39201 -0.12269 C 0.39931 -0.11574 0.40573 -0.11366 0.41458 -0.11181 C 0.43229 -0.10417 0.41597 -0.11019 0.4401 -0.10533 C 0.44566 -0.10417 0.45625 -0.10116 0.45625 -0.10116 C 0.57135 -0.10301 0.55486 -0.07616 0.60642 -0.12269 C 0.61059 -0.13797 0.60451 -0.11945 0.61458 -0.13542 C 0.61562 -0.13727 0.61545 -0.13982 0.61615 -0.1419 C 0.61701 -0.14422 0.6184 -0.1463 0.61944 -0.14838 C 0.62257 -0.16111 0.62517 -0.17107 0.63385 -0.17847 C 0.63542 -0.18496 0.63594 -0.19213 0.63871 -0.19792 C 0.63906 -0.19861 0.63976 -0.19792 0.64028 -0.19792 " pathEditMode="relative" ptsTypes="ffffffffffffffffffffffffffffffffffffffffffffffffffffffffA">
                                      <p:cBhvr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6 C -0.01302 -0.05417 -0.05851 -0.06922 -0.09514 -0.07964 C -0.09948 -0.08079 -0.10174 -0.08334 -0.10642 -0.08403 C -0.11493 -0.08519 -0.12361 -0.08542 -0.13229 -0.08612 C -0.14496 -0.09028 -0.15677 -0.09723 -0.16944 -0.10116 C -0.17882 -0.10996 -0.16892 -0.10186 -0.18229 -0.10764 C -0.1941 -0.11274 -0.20555 -0.11852 -0.21771 -0.12269 C -0.22465 -0.12501 -0.22986 -0.1294 -0.23715 -0.13126 C -0.25208 -0.14329 -0.2559 -0.15626 -0.27257 -0.16343 C -0.27361 -0.16644 -0.27396 -0.17014 -0.27587 -0.17223 C -0.2776 -0.17408 -0.28021 -0.17315 -0.28229 -0.17431 C -0.28403 -0.17524 -0.28559 -0.17709 -0.28715 -0.17848 C -0.29184 -0.18797 -0.29705 -0.197 -0.30156 -0.20649 C -0.30208 -0.20926 -0.30208 -0.21251 -0.3033 -0.21505 C -0.30434 -0.21714 -0.30712 -0.21714 -0.30816 -0.21945 C -0.31111 -0.22593 -0.31198 -0.23403 -0.31458 -0.24098 C -0.31649 -0.25093 -0.31736 -0.25973 -0.32101 -0.26899 C -0.3243 -0.29121 -0.33837 -0.32315 -0.31458 -0.33334 C -0.29531 -0.33195 -0.28594 -0.33149 -0.26944 -0.32709 C -0.26319 -0.32153 -0.25729 -0.31945 -0.25 -0.31621 C -0.24844 -0.31551 -0.24514 -0.31413 -0.24514 -0.31413 C -0.23281 -0.30325 -0.22396 -0.29931 -0.20972 -0.29468 C -0.18333 -0.29538 -0.15694 -0.29491 -0.13073 -0.29676 C -0.12621 -0.297 -0.11771 -0.30116 -0.11771 -0.30116 C -0.11146 -0.30741 -0.10764 -0.31135 -0.1 -0.31413 C -0.08958 -0.32801 -0.07604 -0.34538 -0.06128 -0.3507 C -0.05746 -0.36598 -0.06007 -0.35973 -0.05486 -0.36991 C -0.05434 -0.372 -0.0533 -0.37408 -0.0533 -0.37639 C -0.05434 -0.40741 -0.05521 -0.4382 -0.05816 -0.46899 C -0.05903 -0.47848 -0.07309 -0.4801 -0.07743 -0.48172 C -0.08594 -0.48473 -0.0934 -0.49144 -0.10156 -0.49468 C -0.10746 -0.497 -0.11354 -0.49746 -0.11944 -0.49908 C -0.12812 -0.50672 -0.11996 -0.50047 -0.13229 -0.50556 C -0.13906 -0.50834 -0.14792 -0.51528 -0.15486 -0.51621 C -0.16076 -0.5169 -0.16667 -0.5176 -0.17257 -0.51829 C -0.17535 -0.51899 -0.17795 -0.51968 -0.18073 -0.52061 C -0.18507 -0.522 -0.19358 -0.52477 -0.19358 -0.52477 C -0.21285 -0.52408 -0.23229 -0.52477 -0.25156 -0.52269 C -0.25712 -0.52223 -0.26198 -0.50857 -0.26458 -0.50325 C -0.26736 -0.49769 -0.27257 -0.48612 -0.27257 -0.48612 C -0.27621 -0.46019 -0.27396 -0.47014 -0.27743 -0.45602 C -0.27674 -0.4051 -0.27969 -0.36251 -0.26944 -0.31621 C -0.25781 -0.26389 -0.24618 -0.21135 -0.23385 -0.15926 C -0.23194 -0.15093 -0.22587 -0.13565 -0.22587 -0.13565 C -0.2243 -0.12246 -0.22326 -0.11598 -0.21771 -0.10556 C -0.21562 -0.09676 -0.21528 -0.08936 -0.21128 -0.08172 C -0.2059 -0.05996 -0.20347 -0.03473 -0.19358 -0.01505 C -0.1901 -0.00834 -0.18611 -0.00232 -0.18229 0.00416 C -0.16753 0.02939 -0.18594 0.0037 -0.17257 0.02152 C -0.16823 0.03865 -0.15608 0.05046 -0.14358 0.05578 C -0.1316 0.06666 -0.11996 0.07152 -0.10642 0.07731 C -0.05885 0.07592 -0.03976 0.08611 -0.00642 0.06018 C 0.00191 0.0537 -0.00486 0.06296 0.0033 0.0537 C 0.01198 0.04398 0.01632 0.02916 0.02257 0.01712 C 0.02622 -0.00325 0.03056 -0.03033 0.01458 -0.04098 " pathEditMode="relative" ptsTypes="ffffffffffffffffffffffffffffffffffffffffffffffffffffffA">
                                      <p:cBhvr>
                                        <p:cTn id="2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84</TotalTime>
  <Words>41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Эффекты  анимации</vt:lpstr>
      <vt:lpstr>Эффекты анимации:</vt:lpstr>
      <vt:lpstr>Вход</vt:lpstr>
      <vt:lpstr>Выход</vt:lpstr>
      <vt:lpstr>Выделение</vt:lpstr>
      <vt:lpstr>Путь перемещения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анимации</dc:title>
  <dc:creator>Customer</dc:creator>
  <cp:lastModifiedBy>Customer</cp:lastModifiedBy>
  <cp:revision>11</cp:revision>
  <dcterms:created xsi:type="dcterms:W3CDTF">2011-02-07T17:13:51Z</dcterms:created>
  <dcterms:modified xsi:type="dcterms:W3CDTF">2012-11-03T18:16:39Z</dcterms:modified>
</cp:coreProperties>
</file>