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A90ED-4334-46D4-B872-171F19FAEAA7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C67072-A1FB-4791-A789-5AE3E534B6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A90ED-4334-46D4-B872-171F19FAEAA7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7072-A1FB-4791-A789-5AE3E534B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A90ED-4334-46D4-B872-171F19FAEAA7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7072-A1FB-4791-A789-5AE3E534B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2BA90ED-4334-46D4-B872-171F19FAEAA7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4C67072-A1FB-4791-A789-5AE3E534B6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advClick="0"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A90ED-4334-46D4-B872-171F19FAEAA7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7072-A1FB-4791-A789-5AE3E534B6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A90ED-4334-46D4-B872-171F19FAEAA7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7072-A1FB-4791-A789-5AE3E534B6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 advTm="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7072-A1FB-4791-A789-5AE3E534B6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A90ED-4334-46D4-B872-171F19FAEAA7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A90ED-4334-46D4-B872-171F19FAEAA7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7072-A1FB-4791-A789-5AE3E534B6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advClick="0" advTm="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A90ED-4334-46D4-B872-171F19FAEAA7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67072-A1FB-4791-A789-5AE3E534B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2BA90ED-4334-46D4-B872-171F19FAEAA7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4C67072-A1FB-4791-A789-5AE3E534B6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A90ED-4334-46D4-B872-171F19FAEAA7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C67072-A1FB-4791-A789-5AE3E534B6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2BA90ED-4334-46D4-B872-171F19FAEAA7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4C67072-A1FB-4791-A789-5AE3E534B6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advClick="0" advTm="500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7;&#1074;&#1077;&#1090;&#1072;\Downloads\&#1057;&#1086;&#1082;&#1086;&#1083;&#1086;&#1074;_&#1052;&#1080;&#1093;&#1072;&#1080;&#1083;_-_&#1043;&#1080;&#1084;&#1085;_&#1053;&#1086;&#1074;&#1086;&#1082;&#1091;&#1079;&#1085;&#1077;&#1094;&#1082;&#1072;_(4_21)(www.muzico.ru)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8000" dirty="0" smtClean="0">
                <a:solidFill>
                  <a:srgbClr val="7030A0"/>
                </a:solidFill>
              </a:rPr>
              <a:t>7 чудес Новокузнецка</a:t>
            </a:r>
            <a:endParaRPr lang="ru-RU" sz="8000" dirty="0">
              <a:solidFill>
                <a:srgbClr val="7030A0"/>
              </a:solidFill>
            </a:endParaRPr>
          </a:p>
        </p:txBody>
      </p:sp>
      <p:pic>
        <p:nvPicPr>
          <p:cNvPr id="3" name="Соколов_Михаил_-_Гимн_Новокузнецка_(4_21)(www.muzico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195" name="Picture 3" descr="C:\Users\Света\Desktop\Untitled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3643314"/>
            <a:ext cx="1719820" cy="257176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+mj-lt"/>
              </a:rPr>
              <a:t>http</a:t>
            </a:r>
            <a:r>
              <a:rPr lang="ru-RU" b="1" dirty="0" smtClean="0">
                <a:latin typeface="+mj-lt"/>
              </a:rPr>
              <a:t>:</a:t>
            </a:r>
            <a:r>
              <a:rPr lang="en-US" b="1" dirty="0" smtClean="0">
                <a:latin typeface="+mj-lt"/>
              </a:rPr>
              <a:t>//7wonders.synnegoria.com/</a:t>
            </a:r>
          </a:p>
          <a:p>
            <a:r>
              <a:rPr lang="en-US" b="1" dirty="0" smtClean="0">
                <a:latin typeface="+mj-lt"/>
              </a:rPr>
              <a:t>http</a:t>
            </a:r>
            <a:r>
              <a:rPr lang="ru-RU" b="1" dirty="0" smtClean="0">
                <a:latin typeface="+mj-lt"/>
              </a:rPr>
              <a:t>:</a:t>
            </a:r>
            <a:r>
              <a:rPr lang="en-US" b="1" dirty="0" smtClean="0">
                <a:latin typeface="+mj-lt"/>
              </a:rPr>
              <a:t>//caroline.narod.ru/mythes.html</a:t>
            </a:r>
          </a:p>
          <a:p>
            <a:r>
              <a:rPr lang="en-US" b="1" dirty="0" smtClean="0">
                <a:latin typeface="+mj-lt"/>
              </a:rPr>
              <a:t>http</a:t>
            </a:r>
            <a:r>
              <a:rPr lang="ru-RU" b="1" dirty="0" smtClean="0">
                <a:latin typeface="+mj-lt"/>
              </a:rPr>
              <a:t>:</a:t>
            </a:r>
            <a:r>
              <a:rPr lang="en-US" b="1" dirty="0" smtClean="0">
                <a:latin typeface="+mj-lt"/>
              </a:rPr>
              <a:t>//members.xoom.com/</a:t>
            </a:r>
            <a:r>
              <a:rPr lang="en-US" b="1" dirty="0" err="1" smtClean="0">
                <a:latin typeface="+mj-lt"/>
              </a:rPr>
              <a:t>foox</a:t>
            </a:r>
            <a:r>
              <a:rPr lang="en-US" b="1" dirty="0" smtClean="0">
                <a:latin typeface="+mj-lt"/>
              </a:rPr>
              <a:t>/frame2.html</a:t>
            </a:r>
            <a:endParaRPr lang="ru-RU" b="1" dirty="0" smtClean="0">
              <a:latin typeface="+mj-lt"/>
            </a:endParaRPr>
          </a:p>
          <a:p>
            <a:r>
              <a:rPr lang="ru-RU" b="1" u="sng" dirty="0" smtClean="0">
                <a:latin typeface="+mj-lt"/>
              </a:rPr>
              <a:t>http://lik-kuzbassa.narod.ru/7-chudes-Novokuznecka.htm</a:t>
            </a:r>
          </a:p>
          <a:p>
            <a:r>
              <a:rPr lang="ru-RU" b="1" u="sng" dirty="0" smtClean="0">
                <a:latin typeface="+mj-lt"/>
              </a:rPr>
              <a:t>Музыка взята с сайта </a:t>
            </a:r>
            <a:r>
              <a:rPr lang="en-US" b="1" u="sng" dirty="0" smtClean="0">
                <a:latin typeface="+mj-lt"/>
              </a:rPr>
              <a:t>http://www.muzico.ru</a:t>
            </a:r>
            <a:endParaRPr lang="ru-RU" b="1" u="sng" dirty="0" smtClean="0">
              <a:latin typeface="+mj-lt"/>
            </a:endParaRPr>
          </a:p>
          <a:p>
            <a:pPr>
              <a:buNone/>
            </a:pPr>
            <a:r>
              <a:rPr lang="ru-RU" b="1" dirty="0" smtClean="0">
                <a:solidFill>
                  <a:srgbClr val="3333CC"/>
                </a:solidFill>
                <a:latin typeface="Comic Sans MS" pitchFamily="66" charset="0"/>
              </a:rPr>
              <a:t>  </a:t>
            </a:r>
            <a:endParaRPr lang="en-US" b="1" dirty="0" smtClean="0">
              <a:solidFill>
                <a:srgbClr val="3333CC"/>
              </a:solidFill>
              <a:latin typeface="Comic Sans MS" pitchFamily="66" charset="0"/>
            </a:endParaRPr>
          </a:p>
          <a:p>
            <a:r>
              <a:rPr lang="ru-RU" b="1" dirty="0" smtClean="0">
                <a:latin typeface="Comic Sans MS" pitchFamily="66" charset="0"/>
              </a:rPr>
              <a:t>Детская энциклопедия « Всё обо всём»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i="1" dirty="0" smtClean="0">
                <a:solidFill>
                  <a:schemeClr val="accent2"/>
                </a:solidFill>
                <a:latin typeface="Comic Sans MS" pitchFamily="66" charset="0"/>
              </a:rPr>
              <a:t>          Ссылки</a:t>
            </a:r>
            <a:endParaRPr lang="ru-RU" dirty="0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         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71462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/>
            </a:r>
            <a:br>
              <a:rPr lang="ru-RU" sz="4400" b="1" dirty="0" smtClean="0">
                <a:solidFill>
                  <a:srgbClr val="0070C0"/>
                </a:solidFill>
              </a:rPr>
            </a:br>
            <a:r>
              <a:rPr lang="ru-RU" sz="4400" b="1" dirty="0" smtClean="0">
                <a:solidFill>
                  <a:srgbClr val="0070C0"/>
                </a:solidFill>
              </a:rPr>
              <a:t/>
            </a:r>
            <a:br>
              <a:rPr lang="ru-RU" sz="4400" b="1" dirty="0" smtClean="0">
                <a:solidFill>
                  <a:srgbClr val="0070C0"/>
                </a:solidFill>
              </a:rPr>
            </a:br>
            <a:r>
              <a:rPr lang="ru-RU" sz="4400" b="1" dirty="0" smtClean="0">
                <a:solidFill>
                  <a:srgbClr val="0070C0"/>
                </a:solidFill>
              </a:rPr>
              <a:t/>
            </a:r>
            <a:br>
              <a:rPr lang="ru-RU" sz="4400" b="1" dirty="0" smtClean="0">
                <a:solidFill>
                  <a:srgbClr val="0070C0"/>
                </a:solidFill>
              </a:rPr>
            </a:br>
            <a:r>
              <a:rPr lang="ru-RU" sz="4400" b="1" dirty="0" smtClean="0">
                <a:solidFill>
                  <a:srgbClr val="0070C0"/>
                </a:solidFill>
              </a:rPr>
              <a:t/>
            </a:r>
            <a:br>
              <a:rPr lang="ru-RU" sz="4400" b="1" dirty="0" smtClean="0">
                <a:solidFill>
                  <a:srgbClr val="0070C0"/>
                </a:solidFill>
              </a:rPr>
            </a:br>
            <a:r>
              <a:rPr lang="ru-RU" sz="4400" b="1" dirty="0" smtClean="0">
                <a:solidFill>
                  <a:srgbClr val="0070C0"/>
                </a:solidFill>
              </a:rPr>
              <a:t/>
            </a:r>
            <a:br>
              <a:rPr lang="ru-RU" sz="4400" b="1" dirty="0" smtClean="0">
                <a:solidFill>
                  <a:srgbClr val="0070C0"/>
                </a:solidFill>
              </a:rPr>
            </a:br>
            <a:r>
              <a:rPr lang="ru-RU" sz="6000" b="1" dirty="0" smtClean="0">
                <a:solidFill>
                  <a:srgbClr val="0070C0"/>
                </a:solidFill>
              </a:rPr>
              <a:t>Спасибо за внимание!</a:t>
            </a:r>
            <a:br>
              <a:rPr lang="ru-RU" sz="6000" b="1" dirty="0" smtClean="0">
                <a:solidFill>
                  <a:srgbClr val="0070C0"/>
                </a:solidFill>
              </a:rPr>
            </a:br>
            <a:endParaRPr lang="ru-RU" sz="6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</a:t>
            </a:r>
            <a:r>
              <a:rPr lang="ru-RU" sz="5400" dirty="0" smtClean="0">
                <a:solidFill>
                  <a:schemeClr val="accent5">
                    <a:lumMod val="50000"/>
                  </a:schemeClr>
                </a:solidFill>
              </a:rPr>
              <a:t>Кузнецкая крепость</a:t>
            </a:r>
            <a:endParaRPr lang="ru-RU" sz="5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428736"/>
            <a:ext cx="3961885" cy="49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</a:rPr>
              <a:t>       Ручей водопадный</a:t>
            </a:r>
            <a:endParaRPr lang="ru-RU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1666875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21920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5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54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5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54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5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5400" dirty="0" smtClean="0">
                <a:solidFill>
                  <a:schemeClr val="accent4">
                    <a:lumMod val="50000"/>
                  </a:schemeClr>
                </a:solidFill>
              </a:rPr>
              <a:t>           </a:t>
            </a: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  <a:t>Новокузнецкий  </a:t>
            </a:r>
            <a:b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  <a:t>    металлургический комбинат         </a:t>
            </a:r>
            <a:endParaRPr lang="ru-RU" sz="40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2305" y="2071678"/>
            <a:ext cx="5516417" cy="413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4">
                    <a:lumMod val="75000"/>
                  </a:schemeClr>
                </a:solidFill>
              </a:rPr>
              <a:t>          Бульвар героев</a:t>
            </a:r>
            <a:endParaRPr lang="ru-RU" sz="5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619235"/>
            <a:ext cx="3071824" cy="4095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229600" cy="58580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Спасо-Преображенский собор</a:t>
            </a: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1843087"/>
            <a:ext cx="57150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50019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Дом-музей Ф.М. Достоевского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428736"/>
            <a:ext cx="5929346" cy="4397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7640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>
                <a:solidFill>
                  <a:srgbClr val="C00000"/>
                </a:solidFill>
              </a:rPr>
              <a:t>250-квартирный жилой дом на проспекте Металлургов, 39</a:t>
            </a:r>
            <a:r>
              <a:rPr lang="ru-RU" sz="3200" dirty="0" smtClean="0">
                <a:solidFill>
                  <a:srgbClr val="C00000"/>
                </a:solidFill>
              </a:rPr>
              <a:t/>
            </a:r>
            <a:br>
              <a:rPr lang="ru-RU" sz="3200" dirty="0" smtClean="0">
                <a:solidFill>
                  <a:srgbClr val="C00000"/>
                </a:solidFill>
              </a:rPr>
            </a:b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2909" y="1524000"/>
            <a:ext cx="461818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Мишина 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Светлана Викторовна  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МБОУ 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«СОШ №56»</a:t>
            </a:r>
          </a:p>
          <a:p>
            <a:pPr>
              <a:buNone/>
            </a:pPr>
            <a:endParaRPr lang="ru-RU" b="1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b="1" dirty="0" smtClean="0">
              <a:solidFill>
                <a:schemeClr val="tx2">
                  <a:lumMod val="10000"/>
                </a:schemeClr>
              </a:solidFill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10000"/>
                </a:schemeClr>
              </a:solidFill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10000"/>
                </a:schemeClr>
              </a:solidFill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endParaRPr lang="ru-RU" b="1" dirty="0" smtClean="0">
              <a:solidFill>
                <a:schemeClr val="tx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                  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               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г.Новокузнецк, 2011</a:t>
            </a:r>
            <a:endParaRPr lang="ru-RU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</a:t>
            </a:r>
            <a:r>
              <a:rPr lang="ru-RU" dirty="0" smtClean="0">
                <a:solidFill>
                  <a:srgbClr val="7030A0"/>
                </a:solidFill>
              </a:rPr>
              <a:t>Об авторах: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86</TotalTime>
  <Words>69</Words>
  <Application>Microsoft Office PowerPoint</Application>
  <PresentationFormat>Экран (4:3)</PresentationFormat>
  <Paragraphs>27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7 чудес Новокузнецка</vt:lpstr>
      <vt:lpstr>          Кузнецкая крепость</vt:lpstr>
      <vt:lpstr>       Ручей водопадный</vt:lpstr>
      <vt:lpstr>              Новокузнецкий       металлургический комбинат         </vt:lpstr>
      <vt:lpstr>          Бульвар героев</vt:lpstr>
      <vt:lpstr>Спасо-Преображенский собор </vt:lpstr>
      <vt:lpstr>Дом-музей Ф.М. Достоевского </vt:lpstr>
      <vt:lpstr>      250-квартирный жилой дом на проспекте Металлургов, 39 </vt:lpstr>
      <vt:lpstr>                  Об авторах:</vt:lpstr>
      <vt:lpstr>          Ссылки</vt:lpstr>
      <vt:lpstr>     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 чудес Новокузнецка</dc:title>
  <dc:creator>Света</dc:creator>
  <cp:lastModifiedBy>Света</cp:lastModifiedBy>
  <cp:revision>13</cp:revision>
  <dcterms:created xsi:type="dcterms:W3CDTF">2011-06-04T12:54:53Z</dcterms:created>
  <dcterms:modified xsi:type="dcterms:W3CDTF">2012-10-17T15:39:34Z</dcterms:modified>
</cp:coreProperties>
</file>