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pactalom.net/uploads/posts/2010-11/1289149794_141-990x747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1001fact.ru/wp-content/uploads/2010/10/pillow-frog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terramia.ru/wp-content/uploads/2011/10/31.p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nimalworld.com.ua/images/2011/January/Akva/Amphibia/Amphibia_1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nimalworld.com.ua/images/2011/January/Akva/Amphibia/Amphibia_5.jpg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nimalworld.com.ua/images/2011/January/Akva/Amphibia/Amphibia_6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alpme.com/wp-content/uploads/2011/12/7878.jpe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diets.ru/data/cache/2011apr/05/58/156112_43369nothumb500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86058"/>
            <a:ext cx="8229600" cy="1143000"/>
          </a:xfrm>
        </p:spPr>
        <p:txBody>
          <a:bodyPr/>
          <a:lstStyle/>
          <a:p>
            <a:r>
              <a:rPr lang="ru-RU" dirty="0" smtClean="0"/>
              <a:t>Ядовитые лягушки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actalom.net/uploads/posts/2010-11/1289149794_141-990x747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214290"/>
            <a:ext cx="7500958" cy="4214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4714884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Verdana"/>
                <a:ea typeface="Calibri"/>
                <a:cs typeface="Times New Roman"/>
              </a:rPr>
              <a:t>Двадцать четыре новых вида ядовитых лягушек было открыто на амазонке в период с 1999 по 2009 годы. Эта, </a:t>
            </a:r>
            <a:r>
              <a:rPr lang="ru-RU" sz="2400" dirty="0" err="1" smtClean="0">
                <a:latin typeface="Verdana"/>
                <a:ea typeface="Calibri"/>
                <a:cs typeface="Times New Roman"/>
              </a:rPr>
              <a:t>Амеерега</a:t>
            </a:r>
            <a:r>
              <a:rPr lang="ru-RU" sz="2400" dirty="0" smtClean="0">
                <a:latin typeface="Verdana"/>
                <a:ea typeface="Calibri"/>
                <a:cs typeface="Times New Roman"/>
              </a:rPr>
              <a:t> </a:t>
            </a:r>
            <a:r>
              <a:rPr lang="ru-RU" sz="2400" dirty="0" err="1" smtClean="0">
                <a:latin typeface="Verdana"/>
                <a:ea typeface="Calibri"/>
                <a:cs typeface="Times New Roman"/>
              </a:rPr>
              <a:t>Пеппери</a:t>
            </a:r>
            <a:r>
              <a:rPr lang="ru-RU" sz="2400" dirty="0" smtClean="0">
                <a:latin typeface="Verdana"/>
                <a:ea typeface="Calibri"/>
                <a:cs typeface="Times New Roman"/>
              </a:rPr>
              <a:t>, впервые была замечена в Перу в 2009-м году.</a:t>
            </a:r>
            <a:endParaRPr lang="ru-RU" sz="3600" dirty="0"/>
          </a:p>
        </p:txBody>
      </p:sp>
    </p:spTree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71984"/>
            <a:ext cx="9144000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ahoma"/>
                <a:ea typeface="Calibri"/>
              </a:rPr>
              <a:t>Лягушки Дарвина живут в лиственных лесах и имеют необычный способ откладки яиц. В отличии от других лягушек, у лягушек этого вида яйца откладывает не самка, а самец. Головастики начинают вылупляться примерно через восемь дней после откладки яиц.</a:t>
            </a:r>
            <a:r>
              <a:rPr lang="ru-RU" sz="2800" dirty="0" smtClean="0">
                <a:latin typeface="Tahoma"/>
                <a:ea typeface="Calibri"/>
              </a:rPr>
              <a:t> </a:t>
            </a:r>
            <a:endParaRPr lang="ru-RU" sz="4400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714404"/>
            <a:ext cx="91440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149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357826"/>
            <a:ext cx="8001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ahoma"/>
                <a:ea typeface="Calibri"/>
              </a:rPr>
              <a:t>Вьетнамская лягушка была обнаружена во Вьетнаме. Естественная среда обитания -субтропические и тропические леса с высокой влажностью.</a:t>
            </a:r>
            <a:endParaRPr lang="ru-RU" sz="36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714884"/>
            <a:ext cx="8229600" cy="1911345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ahoma"/>
                <a:ea typeface="Calibri"/>
              </a:rPr>
              <a:t>Лягушка-арлекин . Она известна под многими названиями . Как бы вы ее не называли, это </a:t>
            </a:r>
            <a:r>
              <a:rPr lang="ru-RU" sz="2400" dirty="0" err="1" smtClean="0">
                <a:latin typeface="Tahoma"/>
                <a:ea typeface="Calibri"/>
              </a:rPr>
              <a:t>нео-тропическая</a:t>
            </a:r>
            <a:r>
              <a:rPr lang="ru-RU" sz="2400" dirty="0" smtClean="0">
                <a:latin typeface="Tahoma"/>
                <a:ea typeface="Calibri"/>
              </a:rPr>
              <a:t> лягушка, которая раньше была довольно распространенным видом в Коста-Рике .Сейчас этот вид занесен в Красную Книгу, лягушки этого вида обитают сегодня преимущественно в Панаме.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3756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ягушка-подушк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8143900" cy="47148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549676"/>
            <a:ext cx="87154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/>
                <a:ea typeface="Calibri"/>
              </a:rPr>
              <a:t>Лягушка-подушка может вырасти до 10 см в длину. Она  обитает Уругвае, Бразилии и северной Аргентины. Глядя на неё можно подумать что она медленная и не поворотливая, но лягушки этого вида быстры в нападении. Они питаются ящерицами ,мышами, птицами и мошками</a:t>
            </a:r>
            <a:r>
              <a:rPr lang="ru-RU" sz="1400" dirty="0" smtClean="0">
                <a:latin typeface="Arial"/>
                <a:ea typeface="Calibri"/>
              </a:rPr>
              <a:t>.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ro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4348" y="214290"/>
            <a:ext cx="7643866" cy="40719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4357694"/>
            <a:ext cx="9358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Verdana"/>
                <a:ea typeface="Times New Roman"/>
                <a:cs typeface="Times New Roman"/>
              </a:rPr>
              <a:t>Зрение у лягушек устроено таким образом, что они могут одновременно смотреть вперед, вбок и вверх. Они никогда не закрывают надолго глаза, даже во время сна.</a:t>
            </a:r>
            <a:endParaRPr lang="ru-RU" sz="3600" dirty="0"/>
          </a:p>
        </p:txBody>
      </p:sp>
    </p:spTree>
  </p:cSld>
  <p:clrMapOvr>
    <a:masterClrMapping/>
  </p:clrMapOvr>
  <p:transition spd="slow"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дужная лягушка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42852"/>
            <a:ext cx="6858048" cy="43577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429132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/>
                <a:ea typeface="Calibri"/>
              </a:rPr>
              <a:t>Радужная лягушка – предмет поклонения в Индии. Сотни людей стекаются каждый день к дому </a:t>
            </a:r>
            <a:r>
              <a:rPr lang="ru-RU" sz="2400" b="1" dirty="0" err="1" smtClean="0">
                <a:latin typeface="Arial"/>
                <a:ea typeface="Calibri"/>
              </a:rPr>
              <a:t>Реджи</a:t>
            </a:r>
            <a:r>
              <a:rPr lang="ru-RU" sz="2400" b="1" dirty="0" smtClean="0">
                <a:latin typeface="Arial"/>
                <a:ea typeface="Calibri"/>
              </a:rPr>
              <a:t> </a:t>
            </a:r>
            <a:r>
              <a:rPr lang="ru-RU" sz="2400" b="1" dirty="0" err="1" smtClean="0">
                <a:latin typeface="Arial"/>
                <a:ea typeface="Calibri"/>
              </a:rPr>
              <a:t>Кумара</a:t>
            </a:r>
            <a:r>
              <a:rPr lang="ru-RU" sz="2400" b="1" dirty="0" smtClean="0">
                <a:latin typeface="Arial"/>
                <a:ea typeface="Calibri"/>
              </a:rPr>
              <a:t> в Индии, чтобы помолиться и попросить чудес. Лягушка переливалась белым цветом , желтым, а потом серым. Лягушка, постоянно меняющая окрас, считается богом в Индии. </a:t>
            </a:r>
            <a:endParaRPr lang="ru-RU" sz="2400" b="1" dirty="0"/>
          </a:p>
        </p:txBody>
      </p:sp>
    </p:spTree>
  </p:cSld>
  <p:clrMapOvr>
    <a:masterClrMapping/>
  </p:clrMapOvr>
  <p:transition spd="slow">
    <p:plu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0"/>
            <a:ext cx="4313415" cy="44227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" y="4180344"/>
            <a:ext cx="9143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/>
                <a:ea typeface="Calibri"/>
              </a:rPr>
              <a:t>Лягушка-голиаф –крупнейший сохранившийся вид жаб на Земле. Ее размеры достигают 33 см в длину от морды до клоаки, а весит она до 3 кг. Этот вид обитает в основном в западной Африке, недалеко от Габона. Лягушка-голиаф может жить до 15 лет. Питаются они скорпионами, насекомыми и маленькими лягушками. Эти лягушки имеют отличный слух, но не имеют голосового резонатора.</a:t>
            </a:r>
            <a:r>
              <a:rPr lang="ru-RU" sz="1000" dirty="0" smtClean="0">
                <a:solidFill>
                  <a:srgbClr val="4F4F4F"/>
                </a:solidFill>
                <a:latin typeface="Tahoma"/>
                <a:ea typeface="Calibri"/>
              </a:rPr>
              <a:t> 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54" y="4429108"/>
            <a:ext cx="8901146" cy="24288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ahoma"/>
                <a:ea typeface="Calibri"/>
              </a:rPr>
              <a:t>Пятнистая лягушка-поросенок–бесхвостая амфибия, живущая в тропических и субтропических районах Африки, недалеко от пустыни Сахара. Почти всю свою жизнь лягушки-поросята проводят под землей, выкапывая норы своими плоскими и заостренными, похожими на лопату, носами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858280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4"/>
            <a:ext cx="650085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4643446"/>
            <a:ext cx="8929718" cy="1920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135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sz="2400" b="1" dirty="0" smtClean="0">
                <a:latin typeface="Segoe UI" pitchFamily="34" charset="0"/>
                <a:ea typeface="Calibri"/>
                <a:cs typeface="Segoe UI" pitchFamily="34" charset="0"/>
              </a:rPr>
              <a:t>Свидетелем этой тщетной попытки заняться спортом стал немецкий фотограф Хайнц </a:t>
            </a:r>
            <a:r>
              <a:rPr lang="ru-RU" sz="2400" b="1" dirty="0" err="1" smtClean="0">
                <a:latin typeface="Segoe UI" pitchFamily="34" charset="0"/>
                <a:ea typeface="Calibri"/>
                <a:cs typeface="Segoe UI" pitchFamily="34" charset="0"/>
              </a:rPr>
              <a:t>Буллс</a:t>
            </a:r>
            <a:r>
              <a:rPr lang="ru-RU" sz="2400" b="1" dirty="0" smtClean="0">
                <a:latin typeface="Segoe UI" pitchFamily="34" charset="0"/>
                <a:ea typeface="Calibri"/>
                <a:cs typeface="Segoe UI" pitchFamily="34" charset="0"/>
              </a:rPr>
              <a:t>, делавший коллекцию снимков древесных лягушек в сезон спаривания. Выпрыгнув из пруда, лягушка попыталась зацепиться за свисающую над водой ветку, однако переоценила свои возможности и тут же свалилась обратно в воду, задержавшись всего на долю секунды. Но даже этого мгновения хватило опытному фотографу, чтобы сделать уникальный снимок.</a:t>
            </a:r>
            <a:endParaRPr lang="ru-RU" sz="2000" b="1" dirty="0">
              <a:latin typeface="Segoe UI" pitchFamily="34" charset="0"/>
              <a:ea typeface="Calibri"/>
              <a:cs typeface="Segoe UI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animalworld.com.ua/images/2011/January/Akva/Amphibia/Amphibia_5.jp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8215370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14282" y="5072074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a typeface="Calibri"/>
                <a:cs typeface="Times New Roman"/>
              </a:rPr>
              <a:t>Лягушка-арлекин. </a:t>
            </a:r>
            <a:r>
              <a:rPr lang="ru-RU" sz="2400" dirty="0" err="1" smtClean="0">
                <a:ea typeface="Calibri"/>
                <a:cs typeface="Times New Roman"/>
              </a:rPr>
              <a:t>Нео-тропическая</a:t>
            </a:r>
            <a:r>
              <a:rPr lang="ru-RU" sz="2400" dirty="0" smtClean="0">
                <a:ea typeface="Calibri"/>
                <a:cs typeface="Times New Roman"/>
              </a:rPr>
              <a:t> ,раньше была распространена  в Коста-Рике .На сегодняшний день лягушки этого вида обитают преимущественно в Панаме.</a:t>
            </a:r>
            <a:endParaRPr lang="ru-RU" sz="3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229600" cy="1143000"/>
          </a:xfrm>
        </p:spPr>
        <p:txBody>
          <a:bodyPr/>
          <a:lstStyle/>
          <a:p>
            <a:r>
              <a:rPr lang="ru-RU" dirty="0" smtClean="0"/>
              <a:t>Конец!</a:t>
            </a:r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43512"/>
            <a:ext cx="9144000" cy="1500174"/>
          </a:xfrm>
        </p:spPr>
        <p:txBody>
          <a:bodyPr>
            <a:noAutofit/>
          </a:bodyPr>
          <a:lstStyle/>
          <a:p>
            <a:r>
              <a:rPr lang="ru-RU" sz="2400" dirty="0" smtClean="0">
                <a:ea typeface="Calibri"/>
                <a:cs typeface="Times New Roman"/>
              </a:rPr>
              <a:t>Красная лягушка </a:t>
            </a:r>
            <a:r>
              <a:rPr lang="ru-RU" sz="2400" dirty="0" err="1" smtClean="0">
                <a:ea typeface="Calibri"/>
                <a:cs typeface="Times New Roman"/>
              </a:rPr>
              <a:t>Мантел</a:t>
            </a:r>
            <a:r>
              <a:rPr lang="ru-RU" sz="2400" dirty="0" smtClean="0">
                <a:ea typeface="Calibri"/>
                <a:cs typeface="Times New Roman"/>
              </a:rPr>
              <a:t> . Родина этой лягушки –Мадагаскар. Это небольшая лягушка оранжево-красного цвета , в размере достигает всего 2,5см</a:t>
            </a:r>
            <a:r>
              <a:rPr lang="ru-RU" sz="2000" dirty="0" smtClean="0">
                <a:ea typeface="Calibri"/>
                <a:cs typeface="Times New Roman"/>
              </a:rPr>
              <a:t>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67468" cy="465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57694"/>
            <a:ext cx="9144000" cy="176846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  <a:ea typeface="Calibri"/>
                <a:cs typeface="Times New Roman"/>
              </a:rPr>
              <a:t>Вьетнамская лягушка обитает субтропических и тропических лесах с высокой влажностью. Живут в пресной воде и скалистых районах. Общее название этих лягушек – моховые, т.к. их кожа покрыта темно-зеленой крапинкой, которая напоминает мох растущий на скалах. Это эффективная форма маскировки.</a:t>
            </a:r>
            <a:endParaRPr lang="ru-RU" sz="24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001056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nimalworld.com.ua/images/2011/January/Akva/Amphibia/Amphibia_6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8501122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5657671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ahoma"/>
                <a:ea typeface="Times New Roman"/>
              </a:rPr>
              <a:t>Красящий древолаз обитает в Центральной и Южной Америке . В отличие от большинства лягушек, этот вид активен днем и почти всегда имеет яркие тела.</a:t>
            </a:r>
            <a:endParaRPr lang="ru-RU" sz="14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500702"/>
            <a:ext cx="8858280" cy="9286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Arial"/>
                <a:ea typeface="Calibri"/>
              </a:rPr>
              <a:t>Лягушка-древолаз </a:t>
            </a:r>
            <a:r>
              <a:rPr lang="ru-RU" sz="2400" b="1" dirty="0" err="1" smtClean="0">
                <a:latin typeface="Arial"/>
                <a:ea typeface="Calibri"/>
              </a:rPr>
              <a:t>Пумилио</a:t>
            </a:r>
            <a:r>
              <a:rPr lang="ru-RU" sz="2400" b="1" dirty="0" smtClean="0">
                <a:latin typeface="Arial"/>
                <a:ea typeface="Calibri"/>
              </a:rPr>
              <a:t> </a:t>
            </a:r>
            <a:r>
              <a:rPr lang="ru-RU" b="1" dirty="0" smtClean="0">
                <a:latin typeface="Arial"/>
                <a:ea typeface="Calibri"/>
              </a:rPr>
              <a:t>встречается на юге Центральной Америки и в Южной Африке</a:t>
            </a:r>
            <a:r>
              <a:rPr lang="ru-RU" sz="3600" b="1" dirty="0" smtClean="0">
                <a:latin typeface="Arial"/>
                <a:ea typeface="Calibri"/>
              </a:rPr>
              <a:t>.</a:t>
            </a: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372677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alpme.com/wp-content/uploads/2011/12/7878.jpe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7858180" cy="35004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0" y="3929066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/>
                <a:ea typeface="Calibri"/>
              </a:rPr>
              <a:t>Л</a:t>
            </a:r>
            <a:r>
              <a:rPr lang="ru-RU" sz="2400" b="1" dirty="0" smtClean="0">
                <a:latin typeface="Arial"/>
                <a:ea typeface="Calibri"/>
              </a:rPr>
              <a:t>ягушка древолаз из Южной Америки . Она самая ядовитая лягушка на планете . Яд содержится в слизи вырабатываемой кожей этих небольших яркоокрашенных лягушек . Он до такой степени токсичен что смерть вызывает даже его попадание на кожу. Минимально доза - 0,002 мг/кг</a:t>
            </a:r>
            <a:endParaRPr lang="ru-RU" sz="32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14884"/>
            <a:ext cx="9144000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ahoma"/>
                <a:ea typeface="Calibri"/>
              </a:rPr>
              <a:t>Африканская лягушка имеет уникальный механизм защиты. В момент опасности её подкожные кости на лапах протыкают кожу и высовываются наружу, словно кошачьи когти. Как происходит обратное «втягивание», пока неизвестно предположительно, порванная ткань регенерирует</a:t>
            </a:r>
            <a:r>
              <a:rPr lang="ru-RU" dirty="0" smtClean="0">
                <a:latin typeface="Tahoma"/>
                <a:ea typeface="Calibri"/>
              </a:rPr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4295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diets.ru/data/cache/2011apr/05/58/156112_43369nothumb500.jpg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214290"/>
            <a:ext cx="8001024" cy="45005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0002" y="4679327"/>
            <a:ext cx="8643998" cy="2178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cyr"/>
                <a:ea typeface="Calibri"/>
                <a:cs typeface="Times New Roman"/>
              </a:rPr>
              <a:t>Древолазы хорошо известны благодаря яркой окраске и ядовитости. Красочные оттенки этих лесных лягушек предупреждают о наличии у них скрытого химического оружия: их кожные выделения содержат весьма неприятные, а порою смертельные токсины – алкалоиды. </a:t>
            </a:r>
            <a:endParaRPr lang="ru-RU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</TotalTime>
  <Words>637</Words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Ядовитые лягушки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Конец!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7 класс</cp:lastModifiedBy>
  <cp:revision>22</cp:revision>
  <dcterms:modified xsi:type="dcterms:W3CDTF">2012-01-20T11:02:01Z</dcterms:modified>
</cp:coreProperties>
</file>