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B48E3FE-6C9A-4095-B41F-EAADE07A8889}" type="datetimeFigureOut">
              <a:rPr lang="ru-RU" smtClean="0"/>
              <a:t>28.09.2012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68BE874-4F61-42D6-9EF4-CDE740CDA0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D%D0%B5%D0%B9%D1%82%D1%80%D0%B0%D0%BB%D0%B8%D0%B7%D0%B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470025"/>
          </a:xfrm>
        </p:spPr>
        <p:txBody>
          <a:bodyPr/>
          <a:lstStyle/>
          <a:p>
            <a:r>
              <a:rPr lang="ru-RU" dirty="0" smtClean="0"/>
              <a:t>Биотические факторы в биоценозе.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81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Биотические факторы – это влияние живых организмов на друг друга.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83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B0080"/>
                </a:solidFill>
                <a:latin typeface="Arial"/>
                <a:hlinkClick r:id="rId2" tooltip="Нейтрализм"/>
              </a:rPr>
              <a:t>Нейтрализм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 — взаимоотношения между организмами не приносят друг другу ни вреда, ни пользы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err="1"/>
              <a:t>Синойкия</a:t>
            </a:r>
            <a:r>
              <a:rPr lang="ru-RU" sz="2000" dirty="0"/>
              <a:t> (квартирантство) — сожительство, при котором особь одного вида использует особь другого вида только как жилище, не принося своему «хозяину» ни пользы, ни вреда.</a:t>
            </a:r>
          </a:p>
          <a:p>
            <a:pPr marL="109728" indent="0">
              <a:buNone/>
            </a:pPr>
            <a:r>
              <a:rPr lang="ru-RU" sz="2000" dirty="0"/>
              <a:t>Например, пресноводная рыбка горчак откладывает икринки в мантийную полость двухстворчатых моллюсков. Развивающиеся икринки надежно защищены раковиной моллюска, но они безразличны для хозяина и не питаются за его счет.</a:t>
            </a:r>
          </a:p>
        </p:txBody>
      </p:sp>
    </p:spTree>
    <p:extLst>
      <p:ext uri="{BB962C8B-B14F-4D97-AF65-F5344CB8AC3E}">
        <p14:creationId xmlns:p14="http://schemas.microsoft.com/office/powerpoint/2010/main" val="50131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b5f907bb47957a309a6a6004ca62c77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5323409" cy="399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6"/>
                </a:solidFill>
              </a:rPr>
              <a:t>Конкуренция</a:t>
            </a:r>
            <a:r>
              <a:rPr lang="ru-RU" sz="2400" dirty="0" smtClean="0"/>
              <a:t> </a:t>
            </a:r>
            <a:r>
              <a:rPr lang="ru-RU" sz="2400" dirty="0"/>
              <a:t>- отношения между организмами (видами), связанные борьбой за пищу, самку, место обитания и другие ресурсы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4328" y="5373216"/>
            <a:ext cx="1162472" cy="1201320"/>
          </a:xfrm>
        </p:spPr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093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 Мутуализм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600" dirty="0" smtClean="0"/>
              <a:t> </a:t>
            </a:r>
            <a:r>
              <a:rPr lang="ru-RU" sz="1600" dirty="0"/>
              <a:t>(взаимовыгодный симбиоз) — совместное сожительство организмов разных видов, приносящее взаимную пользу. Примером мутуализма является симбиоз рыб-клоунов с актиниями. Вначале рыба слегка касается актинии, позволяя ей ужалить себя и выясняя точный состав слизи, которым покрыта актиния, — эта слизь нужна актинии, чтобы она сама себя не жалила. Затем рыба-клоун воспроизводит этот состав и после этого может прятаться от врагов среди щупалец актинии. Рыба-клоун заботится об актинии — вентилирует воду и уносит непереваренные остатки пищи. Рыбки никогда не удаляются далеко от «своей» актинии. Самцы прогоняют от неё самцов, самки — самок. Территориальное поведение, видимо, стало причиной контрастной окраски.</a:t>
            </a:r>
          </a:p>
        </p:txBody>
      </p:sp>
      <p:pic>
        <p:nvPicPr>
          <p:cNvPr id="2050" name="Picture 2" descr="C:\Users\1\Desktop\220px-Common_clownfi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05064"/>
            <a:ext cx="3593818" cy="269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26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r>
              <a:rPr lang="ru-RU" dirty="0" smtClean="0"/>
              <a:t>Комменсализм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/>
              <a:t>совместное сожительство организмов разных видов, при котором один организм использует другой как жилище и источник питания, но не причиняет вреда партнеру. </a:t>
            </a:r>
            <a:r>
              <a:rPr lang="ru-RU" sz="2000" dirty="0" smtClean="0"/>
              <a:t>Примеры: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В норе сурка могут поселяться различные насекомые, жабы, ящерицы.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В полости голотурии «морского огурца» находят убежище разнообразные мелкие виды животных.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Распространение семян у растений (плоды и семена репейника на шерсти собак).</a:t>
            </a:r>
          </a:p>
        </p:txBody>
      </p:sp>
    </p:spTree>
    <p:extLst>
      <p:ext uri="{BB962C8B-B14F-4D97-AF65-F5344CB8AC3E}">
        <p14:creationId xmlns:p14="http://schemas.microsoft.com/office/powerpoint/2010/main" val="63336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/>
          </a:bodyPr>
          <a:lstStyle/>
          <a:p>
            <a:r>
              <a:rPr lang="ru-RU" sz="2400" dirty="0"/>
              <a:t>Паразитизм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4476"/>
            <a:ext cx="8517632" cy="554693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400" dirty="0" smtClean="0"/>
              <a:t>это </a:t>
            </a:r>
            <a:r>
              <a:rPr lang="ru-RU" sz="1400" dirty="0"/>
              <a:t>форма антагонистического сожительства организмов, относящихся к разным видам, при котором один организм (паразит), поселяясь на теле или в теле другого организма (хозяина), питается за его счет и причиняет вред. Болезнетворное действие паразитов слагается из механического повреждения тканей хозяина, отравления его продуктами обмена, питания за его счет. Паразитами являются все вирусы, многие бактерии, грибы, простейшие, некоторые черви и членистоногие. В отличие от хищника паразит использует свою жертву длительно и далеко не всегда приводит ее к смерти. Нередко вместе со смертью хозяина погибает и паразит. Связь паразита с внешней средой осуществляется опосредованно через организм хозяина.</a:t>
            </a:r>
          </a:p>
        </p:txBody>
      </p:sp>
      <p:pic>
        <p:nvPicPr>
          <p:cNvPr id="3074" name="Picture 2" descr="C:\Users\1\Desktop\220px-Cimex_lectulari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17032"/>
            <a:ext cx="2743033" cy="180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220px-ES_Valencia_Sierra_Aitana_Orchide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01008"/>
            <a:ext cx="1672884" cy="250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83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ru-RU" dirty="0" smtClean="0"/>
              <a:t>Хищничество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600" dirty="0"/>
              <a:t>Хищничество — трофические отношения между организмами, при которых один из них (хищник) атакует другого (жертву) и питается частями его тела, то есть обычно присутствует акт умерщвления жертвы. </a:t>
            </a:r>
          </a:p>
        </p:txBody>
      </p:sp>
      <p:pic>
        <p:nvPicPr>
          <p:cNvPr id="4098" name="Picture 2" descr="C:\Users\1\Desktop\250px-Male_Lion_and_Cub_Chitwa_South_Africa_Luca_Galuzzi_2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80928"/>
            <a:ext cx="5197621" cy="347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87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</TotalTime>
  <Words>435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Биотические факторы в биоценозе.</vt:lpstr>
      <vt:lpstr>Презентация PowerPoint</vt:lpstr>
      <vt:lpstr>Нейтрализм — взаимоотношения между организмами не приносят друг другу ни вреда, ни пользы</vt:lpstr>
      <vt:lpstr>Конкуренция - отношения между организмами (видами), связанные борьбой за пищу, самку, место обитания и другие ресурсы</vt:lpstr>
      <vt:lpstr> Мутуализм</vt:lpstr>
      <vt:lpstr>Комменсализм </vt:lpstr>
      <vt:lpstr>Паразитизм</vt:lpstr>
      <vt:lpstr>Хищничество.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Биотические факторы в биоценозе.</dc:title>
  <dc:creator>1</dc:creator>
  <cp:lastModifiedBy>1</cp:lastModifiedBy>
  <cp:revision>3</cp:revision>
  <dcterms:created xsi:type="dcterms:W3CDTF">2012-09-28T15:28:25Z</dcterms:created>
  <dcterms:modified xsi:type="dcterms:W3CDTF">2012-09-28T15:51:03Z</dcterms:modified>
</cp:coreProperties>
</file>