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66" d="100"/>
          <a:sy n="66" d="100"/>
        </p:scale>
        <p:origin x="-4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5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45800-6ECF-478B-912C-5F87BEE9F921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A392E-0E3D-4F81-BAD9-62202C322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392E-0E3D-4F81-BAD9-62202C322DF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0%D0%BD%D1%85%D1%8D%D1%82%D1%82%D0%B5%D0%BD" TargetMode="External"/><Relationship Id="rId3" Type="http://schemas.openxmlformats.org/officeDocument/2006/relationships/hyperlink" Target="http://ru.wikipedia.org/wiki/%D0%90%D0%BD%D0%B3%D0%BB%D0%B8%D0%B9%D1%81%D0%BA%D0%B8%D0%B9_%D1%8F%D0%B7%D1%8B%D0%BA" TargetMode="External"/><Relationship Id="rId7" Type="http://schemas.openxmlformats.org/officeDocument/2006/relationships/hyperlink" Target="http://ru.wikipedia.org/wiki/%D0%91%D1%80%D1%83%D0%BA%D0%BB%D0%B8%D0%B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8%D1%81%D1%82-%D0%A0%D0%B8%D0%B2%D0%B5%D1%80" TargetMode="External"/><Relationship Id="rId5" Type="http://schemas.openxmlformats.org/officeDocument/2006/relationships/hyperlink" Target="http://ru.wikipedia.org/wiki/%D0%A1%D0%A8%D0%90" TargetMode="External"/><Relationship Id="rId10" Type="http://schemas.openxmlformats.org/officeDocument/2006/relationships/image" Target="../media/image1.jpeg"/><Relationship Id="rId4" Type="http://schemas.openxmlformats.org/officeDocument/2006/relationships/hyperlink" Target="http://ru.wikipedia.org/wiki/%D0%92%D0%B8%D1%81%D1%8F%D1%87%D0%B8%D0%B9_%D0%BC%D0%BE%D1%81%D1%82" TargetMode="External"/><Relationship Id="rId9" Type="http://schemas.openxmlformats.org/officeDocument/2006/relationships/hyperlink" Target="http://ru.wikipedia.org/wiki/%D0%9D%D1%8C%D1%8E-%D0%99%D0%BE%D1%80%D0%BA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5%D1%81%D0%BB%D0%B8_%D0%9B%D1%8E%D1%81%D0%B8_%D1%83%D0%BF%D0%B0%D0%B4%D1%91%D1%82_(%D1%84%D0%B8%D0%BB%D1%8C%D0%BC)" TargetMode="External"/><Relationship Id="rId13" Type="http://schemas.openxmlformats.org/officeDocument/2006/relationships/hyperlink" Target="http://ru.wikipedia.org/wiki/%D0%A1%D0%B5%D0%BA%D1%81_%D0%B2_%D0%B1%D0%BE%D0%BB%D1%8C%D1%88%D0%BE%D0%BC_%D0%B3%D0%BE%D1%80%D0%BE%D0%B4%D0%B5_(%D1%84%D0%B8%D0%BB%D1%8C%D0%BC)" TargetMode="External"/><Relationship Id="rId18" Type="http://schemas.openxmlformats.org/officeDocument/2006/relationships/hyperlink" Target="http://ru.wikipedia.org/wiki/%D0%A1%D1%82%D0%BE%D0%BB%D0%BA%D0%BD%D0%BE%D0%B2%D0%B5%D0%BD%D0%B8%D0%B5_%D1%81_%D0%B1%D0%B5%D0%B7%D0%B4%D0%BD%D0%BE%D0%B9" TargetMode="External"/><Relationship Id="rId26" Type="http://schemas.openxmlformats.org/officeDocument/2006/relationships/hyperlink" Target="http://ru.wikipedia.org/wiki/Eden_of_the_East" TargetMode="External"/><Relationship Id="rId3" Type="http://schemas.openxmlformats.org/officeDocument/2006/relationships/hyperlink" Target="http://ru.wikipedia.org/wiki/%D0%9C%D0%B0%D0%BD%D1%85%D1%8D%D1%82%D1%82%D0%B5%D0%BD_(%D1%84%D0%B8%D0%BB%D1%8C%D0%BC)" TargetMode="External"/><Relationship Id="rId21" Type="http://schemas.openxmlformats.org/officeDocument/2006/relationships/hyperlink" Target="http://ru.wikipedia.org/wiki/%D0%96%D0%B8%D0%B7%D0%BD%D1%8C_%D0%BF%D0%BE%D1%81%D0%BB%D0%B5_%D0%BB%D1%8E%D0%B4%D0%B5%D0%B9" TargetMode="External"/><Relationship Id="rId7" Type="http://schemas.openxmlformats.org/officeDocument/2006/relationships/hyperlink" Target="http://ru.wikipedia.org/wiki/%D0%9E%D1%81%D1%82%D0%B0%D0%BD%D1%8C%D1%81%D1%8F" TargetMode="External"/><Relationship Id="rId12" Type="http://schemas.openxmlformats.org/officeDocument/2006/relationships/hyperlink" Target="http://ru.wikipedia.org/wiki/%D0%A2%D1%80%D0%B0%D0%B2%D0%BE%D0%BB%D1%82%D0%B0,_%D0%94%D0%B6%D0%BE%D0%BD" TargetMode="External"/><Relationship Id="rId17" Type="http://schemas.openxmlformats.org/officeDocument/2006/relationships/hyperlink" Target="http://ru.wikipedia.org/wiki/%D0%9C%D0%B0%D0%BD%D1%85%D1%8D%D1%82%D1%82%D0%B5%D0%BD" TargetMode="External"/><Relationship Id="rId25" Type="http://schemas.openxmlformats.org/officeDocument/2006/relationships/hyperlink" Target="http://ru.wikipedia.org/wiki/2010_%D0%B3%D0%BE%D0%B4" TargetMode="External"/><Relationship Id="rId2" Type="http://schemas.openxmlformats.org/officeDocument/2006/relationships/hyperlink" Target="http://ru.wikipedia.org/wiki/%D0%92%D1%83%D0%B4%D0%B8_%D0%90%D0%BB%D0%BB%D0%B5%D0%BD" TargetMode="External"/><Relationship Id="rId16" Type="http://schemas.openxmlformats.org/officeDocument/2006/relationships/hyperlink" Target="http://ru.wikipedia.org/wiki/%D0%9C%D0%BE%D0%BD%D1%81%D1%82%D1%80%D0%BE" TargetMode="External"/><Relationship Id="rId20" Type="http://schemas.openxmlformats.org/officeDocument/2006/relationships/hyperlink" Target="http://ru.wikipedia.org/wiki/%D0%AF_%E2%80%94_%D0%BB%D0%B5%D0%B3%D0%B5%D0%BD%D0%B4%D0%B0_(%D1%84%D0%B8%D0%BB%D1%8C%D0%BC)" TargetMode="External"/><Relationship Id="rId29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E%D0%B4%D0%BD%D0%B0%D0%B6%D0%B4%D1%8B_%D0%B2_%D0%90%D0%BC%D0%B5%D1%80%D0%B8%D0%BA%D0%B5" TargetMode="External"/><Relationship Id="rId11" Type="http://schemas.openxmlformats.org/officeDocument/2006/relationships/hyperlink" Target="http://ru.wikipedia.org/wiki/%D0%9B%D0%B8%D1%85%D0%BE%D1%80%D0%B0%D0%B4%D0%BA%D0%B0_%D1%81%D1%83%D0%B1%D0%B1%D0%BE%D1%82%D0%BD%D0%B5%D0%B3%D0%BE_%D0%B2%D0%B5%D1%87%D0%B5%D1%80%D0%B0_(%D1%84%D0%B8%D0%BB%D1%8C%D0%BC)" TargetMode="External"/><Relationship Id="rId24" Type="http://schemas.openxmlformats.org/officeDocument/2006/relationships/hyperlink" Target="http://ru.wikipedia.org/wiki/%D0%A1%D0%BE%D1%8E%D0%B7_%D0%B7%D0%B2%D0%B5%D1%80%D0%B5%D0%B9" TargetMode="External"/><Relationship Id="rId5" Type="http://schemas.openxmlformats.org/officeDocument/2006/relationships/hyperlink" Target="http://ru.wikipedia.org/wiki/%D0%9A%D1%80%D0%B0%D0%B4%D0%B5%D0%BD%D1%8B%D0%B9_%D0%BA%D0%B0%D0%BC%D0%B5%D0%BD%D1%8C_(%D1%84%D0%B8%D0%BB%D1%8C%D0%BC)" TargetMode="External"/><Relationship Id="rId15" Type="http://schemas.openxmlformats.org/officeDocument/2006/relationships/hyperlink" Target="http://ru.wikipedia.org/wiki/%D0%A2%D1%80%D0%BE%D0%BB%D0%BB%D1%8C" TargetMode="External"/><Relationship Id="rId23" Type="http://schemas.openxmlformats.org/officeDocument/2006/relationships/hyperlink" Target="http://ru.wikipedia.org/wiki/%D0%A2%D1%80%D0%B0%D0%BD%D1%81%D1%84%D0%BE%D1%80%D0%BC%D0%B5%D1%80%D1%8B:_%D0%9C%D0%B5%D1%81%D1%82%D1%8C_%D0%BF%D0%B0%D0%B4%D1%88%D0%B8%D1%85" TargetMode="External"/><Relationship Id="rId28" Type="http://schemas.openxmlformats.org/officeDocument/2006/relationships/hyperlink" Target="http://en.wikipedia.org/wiki/Aftershock:_Earhquake_in_New_York" TargetMode="External"/><Relationship Id="rId10" Type="http://schemas.openxmlformats.org/officeDocument/2006/relationships/hyperlink" Target="http://ru.wikipedia.org/wiki/%D0%9A%D0%B5%D0%B9%D1%82_%D0%B8_%D0%9B%D0%B5%D0%BE" TargetMode="External"/><Relationship Id="rId19" Type="http://schemas.openxmlformats.org/officeDocument/2006/relationships/hyperlink" Target="http://ru.wikipedia.org/wiki/%D0%A6%D1%83%D0%BD%D0%B0%D0%BC%D0%B8" TargetMode="External"/><Relationship Id="rId4" Type="http://schemas.openxmlformats.org/officeDocument/2006/relationships/hyperlink" Target="http://ru.wikipedia.org/wiki/%D0%AD%D0%BD%D0%BD%D0%B8_%D0%A5%D0%BE%D0%BB%D0%BB" TargetMode="External"/><Relationship Id="rId9" Type="http://schemas.openxmlformats.org/officeDocument/2006/relationships/hyperlink" Target="http://ru.wikipedia.org/wiki/%D0%97%D0%B0%D1%87%D0%B0%D1%80%D0%BE%D0%B2%D0%B0%D0%BD%D0%BD%D0%B0%D1%8F" TargetMode="External"/><Relationship Id="rId14" Type="http://schemas.openxmlformats.org/officeDocument/2006/relationships/hyperlink" Target="http://ru.wikipedia.org/wiki/%D0%A5%D0%B5%D0%BB%D0%BB%D0%B1%D0%BE%D0%B9" TargetMode="External"/><Relationship Id="rId22" Type="http://schemas.openxmlformats.org/officeDocument/2006/relationships/hyperlink" Target="http://ru.wikipedia.org/wiki/%D0%9A%D0%BE%D1%80%D1%80%D0%BE%D0%B7%D0%B8%D1%8F" TargetMode="External"/><Relationship Id="rId27" Type="http://schemas.openxmlformats.org/officeDocument/2006/relationships/hyperlink" Target="http://ru.wikipedia.org/wiki/%D0%93%D0%BE%D0%B4%D0%B7%D0%B8%D0%BB%D0%BB%D0%B0_(%D1%84%D0%B8%D0%BB%D1%8C%D0%BC,_1998)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7%D0%B5%D0%BB%D0%BE%D0%B2%D0%B5%D0%BA-%D0%9F%D0%B0%D1%83%D0%BA" TargetMode="External"/><Relationship Id="rId3" Type="http://schemas.openxmlformats.org/officeDocument/2006/relationships/hyperlink" Target="http://ru.wikipedia.org/wiki/%D0%92%D0%BB%D0%B0%D0%B4%D0%B8%D0%BC%D0%B8%D1%80_%D0%9C%D0%B0%D1%8F%D0%BA%D0%BE%D0%B2%D1%81%D0%BA%D0%B8%D0%B9" TargetMode="External"/><Relationship Id="rId7" Type="http://schemas.openxmlformats.org/officeDocument/2006/relationships/hyperlink" Target="http://ru.wikipedia.org/wiki/%D0%93%D0%B2%D0%B5%D0%BD_%D0%A1%D1%82%D0%B5%D0%B9%D1%81%D0%B8" TargetMode="External"/><Relationship Id="rId2" Type="http://schemas.openxmlformats.org/officeDocument/2006/relationships/hyperlink" Target="http://ru.wikipedia.org/wiki/%D0%9A%D1%80%D0%B5%D0%B9%D0%BD,_%D0%A5%D0%B0%D1%80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C%D0%B0%D0%B3%D0%BD%D0%B5%D1%82%D0%BE_(Marvel_Comics)" TargetMode="External"/><Relationship Id="rId5" Type="http://schemas.openxmlformats.org/officeDocument/2006/relationships/hyperlink" Target="http://ru.wikipedia.org/wiki/Marvel_Comics" TargetMode="External"/><Relationship Id="rId4" Type="http://schemas.openxmlformats.org/officeDocument/2006/relationships/hyperlink" Target="http://ru.wikipedia.org/wiki/%D0%9C%D0%B0%D1%8F%D0%BA%D0%BE%D0%B2%D1%81%D0%BA%D0%B8%D0%B9,_%D0%92%D0%BB%D0%B0%D0%B4%D0%B8%D0%BC%D0%B8%D1%80_%D0%92%D0%BB%D0%B0%D0%B4%D0%B8%D0%BC%D0%B8%D1%80%D0%BE%D0%B2%D0%B8%D1%87" TargetMode="External"/><Relationship Id="rId9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ru.wikipedia.org/wiki/1950-%D0%B5" TargetMode="External"/><Relationship Id="rId7" Type="http://schemas.openxmlformats.org/officeDocument/2006/relationships/hyperlink" Target="http://ru.wikipedia.org/wiki/%D0%91%D1%80%D1%83%D0%BA%D0%BB%D0%B8%D0%BD%D1%81%D0%BA%D0%B8%D0%B9_%D0%BC%D0%BE%D1%81%D1%82" TargetMode="External"/><Relationship Id="rId2" Type="http://schemas.openxmlformats.org/officeDocument/2006/relationships/hyperlink" Target="http://ru.wikipedia.org/wiki/%D0%91%D0%BE%D0%BC%D0%B1%D0%BE%D1%83%D0%B1%D0%B5%D0%B6%D0%B8%D1%89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3%D0%B0%D0%BB%D0%B5%D1%82%D1%8B" TargetMode="External"/><Relationship Id="rId5" Type="http://schemas.openxmlformats.org/officeDocument/2006/relationships/hyperlink" Target="http://ru.wikipedia.org/wiki/%D0%A5%D0%BE%D0%BB%D0%BE%D0%B4%D0%BD%D0%B0%D1%8F_%D0%B2%D0%BE%D0%B9%D0%BD%D0%B0" TargetMode="External"/><Relationship Id="rId4" Type="http://schemas.openxmlformats.org/officeDocument/2006/relationships/hyperlink" Target="http://ru.wikipedia.org/wiki/XX_%D0%B2%D0%B5%D0%B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571480"/>
            <a:ext cx="6858048" cy="3429024"/>
          </a:xfrm>
        </p:spPr>
        <p:txBody>
          <a:bodyPr>
            <a:normAutofit/>
          </a:bodyPr>
          <a:lstStyle/>
          <a:p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643446"/>
            <a:ext cx="6786610" cy="2214554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 smtClean="0"/>
              <a:t>                                                                                                             </a:t>
            </a:r>
          </a:p>
          <a:p>
            <a:r>
              <a:rPr lang="ru-RU" b="1" dirty="0" err="1" smtClean="0"/>
              <a:t>Бру́клинский</a:t>
            </a:r>
            <a:r>
              <a:rPr lang="ru-RU" b="1" dirty="0" smtClean="0"/>
              <a:t> мост</a:t>
            </a:r>
            <a:r>
              <a:rPr lang="ru-RU" dirty="0" smtClean="0"/>
              <a:t> (</a:t>
            </a:r>
            <a:r>
              <a:rPr lang="ru-RU" dirty="0" smtClean="0">
                <a:hlinkClick r:id="rId3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Brooklyn</a:t>
            </a:r>
            <a:r>
              <a:rPr lang="ru-RU" i="1" dirty="0" smtClean="0"/>
              <a:t> </a:t>
            </a:r>
            <a:r>
              <a:rPr lang="ru-RU" i="1" dirty="0" err="1" smtClean="0"/>
              <a:t>Bridge</a:t>
            </a:r>
            <a:r>
              <a:rPr lang="ru-RU" dirty="0" smtClean="0"/>
              <a:t>) — один из старейших </a:t>
            </a:r>
            <a:r>
              <a:rPr lang="ru-RU" dirty="0" smtClean="0">
                <a:hlinkClick r:id="rId4" tooltip="Висячий мост"/>
              </a:rPr>
              <a:t>висячих мостов</a:t>
            </a:r>
            <a:r>
              <a:rPr lang="ru-RU" dirty="0" smtClean="0"/>
              <a:t> в </a:t>
            </a:r>
            <a:r>
              <a:rPr lang="ru-RU" dirty="0" smtClean="0">
                <a:hlinkClick r:id="rId5" tooltip="США"/>
              </a:rPr>
              <a:t>США</a:t>
            </a:r>
            <a:r>
              <a:rPr lang="ru-RU" dirty="0" smtClean="0"/>
              <a:t>, его длина составляет 1825 метров, он пересекает пролив </a:t>
            </a:r>
            <a:r>
              <a:rPr lang="ru-RU" dirty="0" err="1" smtClean="0">
                <a:hlinkClick r:id="rId6" tooltip="Ист-Ривер"/>
              </a:rPr>
              <a:t>Ист-Ривер</a:t>
            </a:r>
            <a:r>
              <a:rPr lang="ru-RU" dirty="0" smtClean="0"/>
              <a:t> и соединяет </a:t>
            </a:r>
            <a:r>
              <a:rPr lang="ru-RU" dirty="0" smtClean="0">
                <a:hlinkClick r:id="rId7" tooltip="Бруклин"/>
              </a:rPr>
              <a:t>Бруклин</a:t>
            </a:r>
            <a:r>
              <a:rPr lang="ru-RU" dirty="0" smtClean="0"/>
              <a:t> и </a:t>
            </a:r>
            <a:r>
              <a:rPr lang="ru-RU" dirty="0" smtClean="0">
                <a:hlinkClick r:id="rId8" tooltip="Манхэттен"/>
              </a:rPr>
              <a:t>Манхэттен</a:t>
            </a:r>
            <a:r>
              <a:rPr lang="ru-RU" dirty="0" smtClean="0"/>
              <a:t> в городе </a:t>
            </a:r>
            <a:r>
              <a:rPr lang="ru-RU" dirty="0" smtClean="0">
                <a:hlinkClick r:id="rId9" tooltip="Нью-Йорк"/>
              </a:rPr>
              <a:t>Нью-Йорк</a:t>
            </a:r>
            <a:r>
              <a:rPr lang="ru-RU" dirty="0" smtClean="0"/>
              <a:t>. На момент окончания строительства он являлся самым большим подвесным мостом в мире и первым мостом, в конструкции которого использовались стальные прутья. Первоначальное название — </a:t>
            </a:r>
            <a:r>
              <a:rPr lang="ru-RU" i="1" dirty="0" smtClean="0"/>
              <a:t>Мост Нью-Йорка и Бруклина</a:t>
            </a:r>
            <a:r>
              <a:rPr lang="ru-RU" dirty="0" smtClean="0"/>
              <a:t> (</a:t>
            </a:r>
            <a:r>
              <a:rPr lang="ru-RU" dirty="0" smtClean="0">
                <a:hlinkClick r:id="rId3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New</a:t>
            </a:r>
            <a:r>
              <a:rPr lang="ru-RU" i="1" dirty="0" smtClean="0"/>
              <a:t> </a:t>
            </a:r>
            <a:r>
              <a:rPr lang="ru-RU" i="1" dirty="0" err="1" smtClean="0"/>
              <a:t>York</a:t>
            </a:r>
            <a:r>
              <a:rPr lang="ru-RU" i="1" dirty="0" smtClean="0"/>
              <a:t> </a:t>
            </a:r>
            <a:r>
              <a:rPr lang="ru-RU" i="1" dirty="0" err="1" smtClean="0"/>
              <a:t>and</a:t>
            </a:r>
            <a:r>
              <a:rPr lang="ru-RU" i="1" dirty="0" smtClean="0"/>
              <a:t> </a:t>
            </a:r>
            <a:r>
              <a:rPr lang="ru-RU" i="1" dirty="0" err="1" smtClean="0"/>
              <a:t>Brooklyn</a:t>
            </a:r>
            <a:r>
              <a:rPr lang="ru-RU" i="1" dirty="0" smtClean="0"/>
              <a:t> </a:t>
            </a:r>
            <a:r>
              <a:rPr lang="ru-RU" i="1" dirty="0" err="1" smtClean="0"/>
              <a:t>Bridge</a:t>
            </a:r>
            <a:r>
              <a:rPr lang="ru-RU" dirty="0" smtClean="0"/>
              <a:t>). По мосту осуществляется как автомобильное, так и пешеходное движение — вдоль он разделен на три части. Боковые полосы используются автомобилями, а средняя, на значительном возвышении, пешеходами и велосипедистами. В 1964 году мост попал в список Национальных Исторических достопримечательностей.       </a:t>
            </a:r>
            <a:endParaRPr lang="ru-RU" dirty="0"/>
          </a:p>
        </p:txBody>
      </p:sp>
      <p:pic>
        <p:nvPicPr>
          <p:cNvPr id="1026" name="Picture 2" descr="C:\Users\Колян\Desktop\usa_140420110315_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47700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6"/>
            <a:ext cx="8229600" cy="2928934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 smtClean="0"/>
              <a:t>В кино</a:t>
            </a:r>
          </a:p>
          <a:p>
            <a:r>
              <a:rPr lang="ru-RU" dirty="0" smtClean="0"/>
              <a:t>Мост фигурирует и играет определённую роль в сюжете фильмов как замечательный памятник архитектуры города. Вот несколько примеров:</a:t>
            </a:r>
          </a:p>
          <a:p>
            <a:r>
              <a:rPr lang="ru-RU" dirty="0" smtClean="0"/>
              <a:t>В нескольких фильмах </a:t>
            </a:r>
            <a:r>
              <a:rPr lang="ru-RU" dirty="0" err="1" smtClean="0">
                <a:hlinkClick r:id="rId2" tooltip="Вуди Аллен"/>
              </a:rPr>
              <a:t>Вуди</a:t>
            </a:r>
            <a:r>
              <a:rPr lang="ru-RU" dirty="0" smtClean="0">
                <a:hlinkClick r:id="rId2" tooltip="Вуди Аллен"/>
              </a:rPr>
              <a:t> Аллена</a:t>
            </a:r>
            <a:r>
              <a:rPr lang="ru-RU" dirty="0" smtClean="0"/>
              <a:t>, в частности «</a:t>
            </a:r>
            <a:r>
              <a:rPr lang="ru-RU" dirty="0" smtClean="0">
                <a:hlinkClick r:id="rId3" tooltip="Манхэттен (фильм)"/>
              </a:rPr>
              <a:t>Манхэттен</a:t>
            </a:r>
            <a:r>
              <a:rPr lang="ru-RU" dirty="0" smtClean="0"/>
              <a:t>» (1979) и «</a:t>
            </a:r>
            <a:r>
              <a:rPr lang="ru-RU" dirty="0" err="1" smtClean="0">
                <a:hlinkClick r:id="rId4" tooltip="Энни Холл"/>
              </a:rPr>
              <a:t>Энни</a:t>
            </a:r>
            <a:r>
              <a:rPr lang="ru-RU" dirty="0" smtClean="0">
                <a:hlinkClick r:id="rId4" tooltip="Энни Холл"/>
              </a:rPr>
              <a:t> Холл</a:t>
            </a:r>
            <a:r>
              <a:rPr lang="ru-RU" dirty="0" smtClean="0"/>
              <a:t>» (1977)</a:t>
            </a:r>
          </a:p>
          <a:p>
            <a:r>
              <a:rPr lang="ru-RU" dirty="0" smtClean="0">
                <a:hlinkClick r:id="rId5" tooltip="Краденый камень (фильм)"/>
              </a:rPr>
              <a:t>«Краденый камень»</a:t>
            </a:r>
            <a:r>
              <a:rPr lang="ru-RU" dirty="0" smtClean="0"/>
              <a:t>,</a:t>
            </a:r>
          </a:p>
          <a:p>
            <a:r>
              <a:rPr lang="ru-RU" dirty="0" smtClean="0">
                <a:hlinkClick r:id="rId6" tooltip="Однажды в Америке"/>
              </a:rPr>
              <a:t>«Однажды в Америке»</a:t>
            </a:r>
            <a:r>
              <a:rPr lang="ru-RU" dirty="0" smtClean="0"/>
              <a:t>,</a:t>
            </a:r>
          </a:p>
          <a:p>
            <a:r>
              <a:rPr lang="ru-RU" dirty="0" smtClean="0">
                <a:hlinkClick r:id="rId7" tooltip="Останься"/>
              </a:rPr>
              <a:t>«Останься»</a:t>
            </a:r>
            <a:r>
              <a:rPr lang="ru-RU" dirty="0" smtClean="0"/>
              <a:t>,</a:t>
            </a:r>
          </a:p>
          <a:p>
            <a:r>
              <a:rPr lang="ru-RU" dirty="0" smtClean="0">
                <a:hlinkClick r:id="rId8" tooltip="Если Люси упадёт (фильм)"/>
              </a:rPr>
              <a:t>«Если Люси упадёт»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Главные герои фильма «</a:t>
            </a:r>
            <a:r>
              <a:rPr lang="ru-RU" dirty="0" smtClean="0">
                <a:hlinkClick r:id="rId9" tooltip="Зачарованная"/>
              </a:rPr>
              <a:t>Зачарованная</a:t>
            </a:r>
            <a:r>
              <a:rPr lang="ru-RU" dirty="0" smtClean="0"/>
              <a:t>» гуляют по Бруклинскому мосту.</a:t>
            </a:r>
          </a:p>
          <a:p>
            <a:r>
              <a:rPr lang="ru-RU" dirty="0" smtClean="0"/>
              <a:t>Часть событий в фильме «</a:t>
            </a:r>
            <a:r>
              <a:rPr lang="ru-RU" dirty="0" err="1" smtClean="0">
                <a:hlinkClick r:id="rId10" tooltip="Кейт и Лео"/>
              </a:rPr>
              <a:t>Кейт</a:t>
            </a:r>
            <a:r>
              <a:rPr lang="ru-RU" dirty="0" smtClean="0">
                <a:hlinkClick r:id="rId10" tooltip="Кейт и Лео"/>
              </a:rPr>
              <a:t> и Лео</a:t>
            </a:r>
            <a:r>
              <a:rPr lang="ru-RU" dirty="0" smtClean="0"/>
              <a:t>» происходит вокруг Бруклинского моста и на нём.</a:t>
            </a:r>
          </a:p>
          <a:p>
            <a:r>
              <a:rPr lang="ru-RU" dirty="0" smtClean="0"/>
              <a:t>В фильме «</a:t>
            </a:r>
            <a:r>
              <a:rPr lang="ru-RU" dirty="0" smtClean="0">
                <a:hlinkClick r:id="rId11" tooltip="Лихорадка субботнего вечера (фильм)"/>
              </a:rPr>
              <a:t>Лихорадка субботнего вечера</a:t>
            </a:r>
            <a:r>
              <a:rPr lang="ru-RU" dirty="0" smtClean="0"/>
              <a:t>» 1977 года герой молодого </a:t>
            </a:r>
            <a:r>
              <a:rPr lang="ru-RU" dirty="0" smtClean="0">
                <a:hlinkClick r:id="rId12" tooltip="Траволта, Джон"/>
              </a:rPr>
              <a:t>Джона </a:t>
            </a:r>
            <a:r>
              <a:rPr lang="ru-RU" dirty="0" err="1" smtClean="0">
                <a:hlinkClick r:id="rId12" tooltip="Траволта, Джон"/>
              </a:rPr>
              <a:t>Траволты</a:t>
            </a:r>
            <a:r>
              <a:rPr lang="ru-RU" dirty="0" smtClean="0"/>
              <a:t> рассказывает главной героине фильма об этом мосте. В частности, упоминается факт, что в одной из опор моста замурован человек, который был рабочим на строительстве этого сооружения и упал в жидкий бетон при его заливке.</a:t>
            </a:r>
          </a:p>
          <a:p>
            <a:r>
              <a:rPr lang="ru-RU" dirty="0" smtClean="0">
                <a:hlinkClick r:id="rId13" tooltip="Секс в большом городе (фильм)"/>
              </a:rPr>
              <a:t>«Секс в большом городе»</a:t>
            </a:r>
            <a:r>
              <a:rPr lang="ru-RU" dirty="0" smtClean="0"/>
              <a:t> — на Бруклинском мосту встречаются в знак примирения герои Стив и </a:t>
            </a:r>
            <a:r>
              <a:rPr lang="ru-RU" dirty="0" err="1" smtClean="0"/>
              <a:t>Миранда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</a:t>
            </a:r>
            <a:r>
              <a:rPr lang="ru-RU" dirty="0" err="1" smtClean="0">
                <a:hlinkClick r:id="rId14" tooltip="Хеллбой"/>
              </a:rPr>
              <a:t>Хеллбой</a:t>
            </a:r>
            <a:r>
              <a:rPr lang="ru-RU" dirty="0" smtClean="0"/>
              <a:t>» — По легенде под одной из опор Бруклинского моста находится вход в </a:t>
            </a:r>
            <a:r>
              <a:rPr lang="ru-RU" dirty="0" err="1" smtClean="0">
                <a:hlinkClick r:id="rId15" tooltip="Тролль"/>
              </a:rPr>
              <a:t>Троллевый</a:t>
            </a:r>
            <a:r>
              <a:rPr lang="ru-RU" dirty="0" smtClean="0"/>
              <a:t> рынок.</a:t>
            </a:r>
          </a:p>
          <a:p>
            <a:r>
              <a:rPr lang="ru-RU" dirty="0" smtClean="0"/>
              <a:t>В фильме «</a:t>
            </a:r>
            <a:r>
              <a:rPr lang="ru-RU" dirty="0" err="1" smtClean="0">
                <a:hlinkClick r:id="rId16" tooltip="Монстро"/>
              </a:rPr>
              <a:t>Монстро</a:t>
            </a:r>
            <a:r>
              <a:rPr lang="ru-RU" dirty="0" smtClean="0"/>
              <a:t>» Бруклинский мост фигурирует как переправа для беженцев из </a:t>
            </a:r>
            <a:r>
              <a:rPr lang="ru-RU" dirty="0" smtClean="0">
                <a:hlinkClick r:id="rId17" tooltip="Манхэттен"/>
              </a:rPr>
              <a:t>Манхэттена</a:t>
            </a:r>
            <a:r>
              <a:rPr lang="ru-RU" dirty="0" smtClean="0"/>
              <a:t>. Но монстр разрушает мост, и в этой катастрофе гибнет большинство беженцев. Среди них — брат главного героя.</a:t>
            </a:r>
          </a:p>
          <a:p>
            <a:r>
              <a:rPr lang="ru-RU" dirty="0" smtClean="0"/>
              <a:t>Мост разрушается в фильме «</a:t>
            </a:r>
            <a:r>
              <a:rPr lang="ru-RU" dirty="0" smtClean="0">
                <a:hlinkClick r:id="rId18" tooltip="Столкновение с бездной"/>
              </a:rPr>
              <a:t>Столкновение с бездной</a:t>
            </a:r>
            <a:r>
              <a:rPr lang="ru-RU" dirty="0" smtClean="0"/>
              <a:t>» — его сносит </a:t>
            </a:r>
            <a:r>
              <a:rPr lang="ru-RU" dirty="0" smtClean="0">
                <a:hlinkClick r:id="rId19" tooltip="Цунами"/>
              </a:rPr>
              <a:t>цунами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«</a:t>
            </a:r>
            <a:r>
              <a:rPr lang="ru-RU" dirty="0" smtClean="0">
                <a:hlinkClick r:id="rId20" tooltip="Я — легенда (фильм)"/>
              </a:rPr>
              <a:t>Я — легенда</a:t>
            </a:r>
            <a:r>
              <a:rPr lang="ru-RU" dirty="0" smtClean="0"/>
              <a:t>» (2007) — самолёты разрушают его центральный пролёт, чтобы инфицированные люди не смогли бежать.</a:t>
            </a:r>
          </a:p>
          <a:p>
            <a:r>
              <a:rPr lang="ru-RU" dirty="0" smtClean="0"/>
              <a:t>«</a:t>
            </a:r>
            <a:r>
              <a:rPr lang="ru-RU" dirty="0" smtClean="0">
                <a:hlinkClick r:id="rId21" tooltip="Жизнь после людей"/>
              </a:rPr>
              <a:t>Жизнь после людей</a:t>
            </a:r>
            <a:r>
              <a:rPr lang="ru-RU" dirty="0" smtClean="0"/>
              <a:t>» — пролёты моста рушатся в реку из-за </a:t>
            </a:r>
            <a:r>
              <a:rPr lang="ru-RU" dirty="0" smtClean="0">
                <a:hlinkClick r:id="rId22" tooltip="Коррозия"/>
              </a:rPr>
              <a:t>коррозии</a:t>
            </a:r>
            <a:r>
              <a:rPr lang="ru-RU" dirty="0" smtClean="0"/>
              <a:t> тросов.</a:t>
            </a:r>
          </a:p>
          <a:p>
            <a:r>
              <a:rPr lang="ru-RU" dirty="0" smtClean="0"/>
              <a:t>«</a:t>
            </a:r>
            <a:r>
              <a:rPr lang="ru-RU" dirty="0" err="1" smtClean="0">
                <a:hlinkClick r:id="rId23" tooltip="Трансформеры: Месть падших"/>
              </a:rPr>
              <a:t>Трансформеры</a:t>
            </a:r>
            <a:r>
              <a:rPr lang="ru-RU" dirty="0" smtClean="0">
                <a:hlinkClick r:id="rId23" tooltip="Трансформеры: Месть падших"/>
              </a:rPr>
              <a:t>: Месть падших</a:t>
            </a:r>
            <a:r>
              <a:rPr lang="ru-RU" dirty="0" smtClean="0"/>
              <a:t>» — на одном из пилонов моста </a:t>
            </a:r>
            <a:r>
              <a:rPr lang="ru-RU" dirty="0" err="1" smtClean="0"/>
              <a:t>Десептикон</a:t>
            </a:r>
            <a:r>
              <a:rPr lang="ru-RU" dirty="0" smtClean="0"/>
              <a:t> сбивает флаг.</a:t>
            </a:r>
          </a:p>
          <a:p>
            <a:r>
              <a:rPr lang="ru-RU" dirty="0" smtClean="0"/>
              <a:t>Мост присутствует в мультфильме «</a:t>
            </a:r>
            <a:r>
              <a:rPr lang="ru-RU" dirty="0" smtClean="0">
                <a:hlinkClick r:id="rId24" tooltip="Союз зверей"/>
              </a:rPr>
              <a:t>Союз зверей</a:t>
            </a:r>
            <a:r>
              <a:rPr lang="ru-RU" dirty="0" smtClean="0"/>
              <a:t>» (</a:t>
            </a:r>
            <a:r>
              <a:rPr lang="ru-RU" dirty="0" smtClean="0">
                <a:hlinkClick r:id="rId25" tooltip="2010 год"/>
              </a:rPr>
              <a:t>2010 год</a:t>
            </a:r>
            <a:r>
              <a:rPr lang="ru-RU" dirty="0" smtClean="0"/>
              <a:t>).</a:t>
            </a:r>
          </a:p>
          <a:p>
            <a:r>
              <a:rPr lang="ru-RU" dirty="0" err="1" smtClean="0"/>
              <a:t>Аниме</a:t>
            </a:r>
            <a:r>
              <a:rPr lang="ru-RU" dirty="0" smtClean="0"/>
              <a:t> «</a:t>
            </a:r>
            <a:r>
              <a:rPr lang="ru-RU" dirty="0" err="1" smtClean="0">
                <a:hlinkClick r:id="rId26" tooltip="Eden of the East"/>
              </a:rPr>
              <a:t>Eden</a:t>
            </a:r>
            <a:r>
              <a:rPr lang="ru-RU" dirty="0" smtClean="0">
                <a:hlinkClick r:id="rId26" tooltip="Eden of the East"/>
              </a:rPr>
              <a:t> </a:t>
            </a:r>
            <a:r>
              <a:rPr lang="ru-RU" dirty="0" err="1" smtClean="0">
                <a:hlinkClick r:id="rId26" tooltip="Eden of the East"/>
              </a:rPr>
              <a:t>of</a:t>
            </a:r>
            <a:r>
              <a:rPr lang="ru-RU" dirty="0" smtClean="0">
                <a:hlinkClick r:id="rId26" tooltip="Eden of the East"/>
              </a:rPr>
              <a:t> </a:t>
            </a:r>
            <a:r>
              <a:rPr lang="ru-RU" dirty="0" err="1" smtClean="0">
                <a:hlinkClick r:id="rId26" tooltip="Eden of the East"/>
              </a:rPr>
              <a:t>the</a:t>
            </a:r>
            <a:r>
              <a:rPr lang="ru-RU" dirty="0" smtClean="0">
                <a:hlinkClick r:id="rId26" tooltip="Eden of the East"/>
              </a:rPr>
              <a:t> </a:t>
            </a:r>
            <a:r>
              <a:rPr lang="ru-RU" dirty="0" err="1" smtClean="0">
                <a:hlinkClick r:id="rId26" tooltip="Eden of the East"/>
              </a:rPr>
              <a:t>East</a:t>
            </a:r>
            <a:r>
              <a:rPr lang="ru-RU" dirty="0" smtClean="0"/>
              <a:t>» — мост показан в первом фильме, где часть действий происходит в Нью-Йорке.</a:t>
            </a:r>
          </a:p>
          <a:p>
            <a:r>
              <a:rPr lang="ru-RU" dirty="0" smtClean="0">
                <a:hlinkClick r:id="rId27" tooltip="Годзилла (фильм, 1998)"/>
              </a:rPr>
              <a:t>«Годзилла»</a:t>
            </a:r>
            <a:r>
              <a:rPr lang="ru-RU" dirty="0" smtClean="0"/>
              <a:t> — мост является ловушкой для Годзиллы: само чудовище разрушает мост, а истребители убивают Годзиллу на руинах моста.</a:t>
            </a:r>
          </a:p>
          <a:p>
            <a:r>
              <a:rPr lang="ru-RU" dirty="0" smtClean="0"/>
              <a:t>В фильме «</a:t>
            </a:r>
            <a:r>
              <a:rPr lang="ru-RU" dirty="0" smtClean="0">
                <a:hlinkClick r:id="rId28" tooltip="en:Aftershock: Earhquake in New York"/>
              </a:rPr>
              <a:t>Паника в Нью-Йорке</a:t>
            </a:r>
            <a:r>
              <a:rPr lang="ru-RU" dirty="0" smtClean="0"/>
              <a:t>» мост почти полностью разрушен землетрясением.</a:t>
            </a:r>
          </a:p>
          <a:p>
            <a:endParaRPr lang="ru-RU" dirty="0"/>
          </a:p>
        </p:txBody>
      </p:sp>
      <p:pic>
        <p:nvPicPr>
          <p:cNvPr id="3076" name="Picture 4" descr="C:\Users\Колян\Desktop\20110526091300_44.jpg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-285784" y="-739775"/>
            <a:ext cx="10715700" cy="44545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3143248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Упоминания в литературе и искусстве</a:t>
            </a:r>
          </a:p>
          <a:p>
            <a:r>
              <a:rPr lang="ru-RU" dirty="0" smtClean="0"/>
              <a:t>Американский поэт </a:t>
            </a:r>
            <a:r>
              <a:rPr lang="ru-RU" dirty="0" err="1" smtClean="0">
                <a:hlinkClick r:id="rId2" tooltip="Крейн, Харт"/>
              </a:rPr>
              <a:t>Харт</a:t>
            </a:r>
            <a:r>
              <a:rPr lang="ru-RU" dirty="0" smtClean="0">
                <a:hlinkClick r:id="rId2" tooltip="Крейн, Харт"/>
              </a:rPr>
              <a:t> </a:t>
            </a:r>
            <a:r>
              <a:rPr lang="ru-RU" dirty="0" err="1" smtClean="0">
                <a:hlinkClick r:id="rId2" tooltip="Крейн, Харт"/>
              </a:rPr>
              <a:t>Крейн</a:t>
            </a:r>
            <a:r>
              <a:rPr lang="ru-RU" dirty="0" smtClean="0"/>
              <a:t> посвятил Бруклинскому мосту свою поэму «Мост» (1930). </a:t>
            </a:r>
            <a:r>
              <a:rPr lang="ru-RU" dirty="0" smtClean="0">
                <a:hlinkClick r:id="rId3" tooltip="Владимир Маяковский"/>
              </a:rPr>
              <a:t>Владимир Маяковский</a:t>
            </a:r>
            <a:r>
              <a:rPr lang="ru-RU" dirty="0" smtClean="0"/>
              <a:t> посвятил мосту одноимённое стихотворение:</a:t>
            </a:r>
          </a:p>
          <a:p>
            <a:r>
              <a:rPr lang="ru-RU" dirty="0" err="1" smtClean="0"/>
              <a:t>Новопостроенный</a:t>
            </a:r>
            <a:r>
              <a:rPr lang="ru-RU" dirty="0" smtClean="0"/>
              <a:t> мост на почтовой открытке</a:t>
            </a:r>
          </a:p>
          <a:p>
            <a:r>
              <a:rPr lang="ru-RU" dirty="0" smtClean="0"/>
              <a:t>Я горд вот этой стальною милей, живьём в ней мои видения встали — борьба за конструкции вместо стилей, расчёт суровый гаек и стали. </a:t>
            </a:r>
          </a:p>
          <a:p>
            <a:r>
              <a:rPr lang="ru-RU" dirty="0" smtClean="0"/>
              <a:t>В стихотворении </a:t>
            </a:r>
            <a:r>
              <a:rPr lang="ru-RU" dirty="0" smtClean="0">
                <a:hlinkClick r:id="rId4" tooltip="Маяковский, Владимир Владимирович"/>
              </a:rPr>
              <a:t>Владимира Маяковского</a:t>
            </a:r>
            <a:r>
              <a:rPr lang="ru-RU" dirty="0" smtClean="0"/>
              <a:t> безработный прыгает с Бруклинского моста «прямо в Гудзон». Но данный мост пересекает не Гудзонский пролив, а пролив </a:t>
            </a:r>
            <a:r>
              <a:rPr lang="ru-RU" dirty="0" err="1" smtClean="0"/>
              <a:t>Ист-Ривер</a:t>
            </a:r>
            <a:r>
              <a:rPr lang="ru-RU" dirty="0" smtClean="0"/>
              <a:t>. То есть, согласно Маяковскому, герой стихотворения должен был при падении пролететь примерно 3 километра по горизонтали прежде чем разбиться об воду.</a:t>
            </a:r>
          </a:p>
          <a:p>
            <a:r>
              <a:rPr lang="ru-RU" dirty="0" smtClean="0"/>
              <a:t>Также Бруклинский мост часто присутствует в </a:t>
            </a:r>
            <a:r>
              <a:rPr lang="ru-RU" dirty="0" smtClean="0">
                <a:hlinkClick r:id="rId5" tooltip="Marvel Comics"/>
              </a:rPr>
              <a:t>комиксах </a:t>
            </a:r>
            <a:r>
              <a:rPr lang="ru-RU" dirty="0" err="1" smtClean="0">
                <a:hlinkClick r:id="rId5" tooltip="Marvel Comics"/>
              </a:rPr>
              <a:t>Marvel</a:t>
            </a:r>
            <a:r>
              <a:rPr lang="ru-RU" dirty="0" smtClean="0"/>
              <a:t>:</a:t>
            </a:r>
          </a:p>
          <a:p>
            <a:r>
              <a:rPr lang="ru-RU" dirty="0" smtClean="0"/>
              <a:t>В </a:t>
            </a:r>
            <a:r>
              <a:rPr lang="ru-RU" dirty="0" err="1" smtClean="0"/>
              <a:t>Ultimate</a:t>
            </a:r>
            <a:r>
              <a:rPr lang="ru-RU" dirty="0" smtClean="0"/>
              <a:t> </a:t>
            </a:r>
            <a:r>
              <a:rPr lang="ru-RU" dirty="0" err="1" smtClean="0"/>
              <a:t>Marvel</a:t>
            </a:r>
            <a:r>
              <a:rPr lang="ru-RU" dirty="0" smtClean="0"/>
              <a:t> мост взрывает </a:t>
            </a:r>
            <a:r>
              <a:rPr lang="ru-RU" dirty="0" smtClean="0">
                <a:hlinkClick r:id="rId6" tooltip="Магнето (Marvel Comics)"/>
              </a:rPr>
              <a:t>Магнето</a:t>
            </a:r>
            <a:endParaRPr lang="ru-RU" dirty="0" smtClean="0"/>
          </a:p>
          <a:p>
            <a:r>
              <a:rPr lang="ru-RU" dirty="0" smtClean="0"/>
              <a:t>В классической вселенной именно на Бруклинском мосту гибнет </a:t>
            </a:r>
            <a:r>
              <a:rPr lang="ru-RU" dirty="0" err="1" smtClean="0">
                <a:hlinkClick r:id="rId7" tooltip="Гвен Стейси"/>
              </a:rPr>
              <a:t>Гвен</a:t>
            </a:r>
            <a:r>
              <a:rPr lang="ru-RU" dirty="0" smtClean="0">
                <a:hlinkClick r:id="rId7" tooltip="Гвен Стейси"/>
              </a:rPr>
              <a:t> </a:t>
            </a:r>
            <a:r>
              <a:rPr lang="ru-RU" dirty="0" err="1" smtClean="0">
                <a:hlinkClick r:id="rId7" tooltip="Гвен Стейси"/>
              </a:rPr>
              <a:t>Стейси</a:t>
            </a:r>
            <a:r>
              <a:rPr lang="ru-RU" dirty="0" smtClean="0"/>
              <a:t>, возлюбленная </a:t>
            </a:r>
            <a:r>
              <a:rPr lang="ru-RU" dirty="0" smtClean="0">
                <a:hlinkClick r:id="rId8" tooltip="Человек-Паук"/>
              </a:rPr>
              <a:t>Человека-Паука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Колян\Desktop\brooklin-bridge-new-york-102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1000164" y="-2087563"/>
            <a:ext cx="11644394" cy="5715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48284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                                            ИНТЕРЕСНЫЕ ФАКТЫ</a:t>
            </a:r>
          </a:p>
          <a:p>
            <a:r>
              <a:rPr lang="ru-RU" dirty="0" smtClean="0"/>
              <a:t>В начале 2006 года рабочие, проводившие ремонт Бруклинского моста, обнаружили секретное </a:t>
            </a:r>
            <a:r>
              <a:rPr lang="ru-RU" dirty="0" smtClean="0">
                <a:hlinkClick r:id="rId2" tooltip="Бомбоубежище"/>
              </a:rPr>
              <a:t>бомбоубежище</a:t>
            </a:r>
            <a:r>
              <a:rPr lang="ru-RU" dirty="0" smtClean="0"/>
              <a:t>, созданное в </a:t>
            </a:r>
            <a:r>
              <a:rPr lang="ru-RU" dirty="0" smtClean="0">
                <a:hlinkClick r:id="rId3" tooltip="1950-е"/>
              </a:rPr>
              <a:t>1950-е</a:t>
            </a:r>
            <a:r>
              <a:rPr lang="ru-RU" dirty="0" smtClean="0"/>
              <a:t> годы </a:t>
            </a:r>
            <a:r>
              <a:rPr lang="ru-RU" dirty="0" smtClean="0">
                <a:hlinkClick r:id="rId4" tooltip="XX век"/>
              </a:rPr>
              <a:t>XX века</a:t>
            </a:r>
            <a:r>
              <a:rPr lang="ru-RU" dirty="0" smtClean="0"/>
              <a:t>, в самый разгар </a:t>
            </a:r>
            <a:r>
              <a:rPr lang="ru-RU" dirty="0" smtClean="0">
                <a:hlinkClick r:id="rId5" tooltip="Холодная война"/>
              </a:rPr>
              <a:t>холодной войны</a:t>
            </a:r>
            <a:r>
              <a:rPr lang="ru-RU" dirty="0" smtClean="0"/>
              <a:t>. Вход в него был замаскирован в стене опоры моста со стороны Манхэттена. В тайнике были найдены значительные припасы — 350 тыс. металлических банок с </a:t>
            </a:r>
            <a:r>
              <a:rPr lang="ru-RU" dirty="0" smtClean="0">
                <a:hlinkClick r:id="rId6" tooltip="Галеты"/>
              </a:rPr>
              <a:t>галетами</a:t>
            </a:r>
            <a:r>
              <a:rPr lang="ru-RU" dirty="0" smtClean="0"/>
              <a:t>, воздухоочистительные установки, одеяла, наборы для медицинской помощи</a:t>
            </a:r>
            <a:r>
              <a:rPr lang="ru-RU" baseline="30000" dirty="0" smtClean="0">
                <a:hlinkClick r:id="rId7"/>
              </a:rPr>
              <a:t>[2]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C:\Users\Колян\Desktop\XXL-Poster-16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1000164" y="-1635125"/>
            <a:ext cx="11358642" cy="5064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339</Words>
  <PresentationFormat>Экран (4:3)</PresentationFormat>
  <Paragraphs>35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Киря</dc:creator>
  <cp:lastModifiedBy>Киря</cp:lastModifiedBy>
  <cp:revision>5</cp:revision>
  <dcterms:created xsi:type="dcterms:W3CDTF">2011-10-14T15:06:51Z</dcterms:created>
  <dcterms:modified xsi:type="dcterms:W3CDTF">2011-10-14T15:39:55Z</dcterms:modified>
</cp:coreProperties>
</file>