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7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87C7A3-2F66-4EBD-BFD1-778CF15D6606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188C4F-CF46-48F2-A606-019D522FFD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80;&#1084;&#1072;&#1089;&#1080;&#1082;\Downloads\&#1074;&#1080;&#1089;&#1086;&#1082;&#1086;&#1089;&#1085;&#1099;&#1081;%20&#1075;&#1086;&#1076;.wm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80;&#1084;&#1072;&#1089;&#1080;&#1082;\Downloads\&#1087;&#1088;&#1086;&#1083;&#1103;&#1088;&#1085;&#1099;&#1081;%20&#1076;&#1077;&#1085;&#1100;%20&#1080;%20&#1085;&#1086;&#1095;&#1100;.wmv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80;&#1084;&#1072;&#1089;&#1080;&#1082;\Downloads\&#1090;&#1077;&#1086;&#1088;&#1080;&#1103;%20&#1082;&#1086;&#1087;&#1077;&#1088;&#1085;&#1080;&#1082;&#1072;%20&#1086;%20&#1076;&#1074;&#1080;&#1078;&#1077;&#1085;&#1080;&#1080;%20&#1087;&#1083;&#1072;&#1085;&#1077;&#1090;1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4;&#1080;&#1084;&#1072;&#1089;&#1080;&#1082;\Downloads\&#1076;&#1085;&#1072;%20&#1074;&#1077;&#1089;&#1077;&#1085;&#1085;&#1077;&#1075;&#1086;%20&#1080;%20&#1086;&#1089;&#1077;&#1085;&#1085;&#1077;&#1075;&#1086;%20&#1088;&#1072;&#1074;&#1085;&#1086;&#1076;&#1077;&#1085;&#1089;&#1090;&#1074;&#1080;&#1103;,%20&#1087;&#1086;&#1083;&#1103;&#1088;&#1085;&#1099;&#1081;%20&#1076;&#1077;&#1085;&#1100;%20&#1080;%20&#1085;&#1086;&#1095;&#1100;.av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440159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Движения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Земли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tvk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276872"/>
            <a:ext cx="6840760" cy="417646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Тропики и полярные круги. Пояса освещенности.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Полярные круги – параллели, лежащие на 66.5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˚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южной и северной широты.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Тропики –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параллели на 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23.5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˚ южной и северной широты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, где солнце дважды в день бывает в зените. 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1800" dirty="0" smtClean="0">
                <a:solidFill>
                  <a:srgbClr val="FF0000"/>
                </a:solidFill>
              </a:rPr>
              <a:t>Пояса освещенности и их характеристика</a:t>
            </a:r>
            <a:r>
              <a:rPr lang="ru-RU" sz="18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800" dirty="0" smtClean="0">
                <a:solidFill>
                  <a:srgbClr val="990099"/>
                </a:solidFill>
              </a:rPr>
              <a:t>Умеренный</a:t>
            </a:r>
            <a:endParaRPr lang="ru-RU" sz="1800" dirty="0" smtClean="0">
              <a:solidFill>
                <a:srgbClr val="990099"/>
              </a:solidFill>
            </a:endParaRPr>
          </a:p>
          <a:p>
            <a:r>
              <a:rPr lang="ru-RU" sz="1800" dirty="0" smtClean="0"/>
              <a:t>Располагается между тропиком и полярным кругом внутри полушария.</a:t>
            </a:r>
          </a:p>
          <a:p>
            <a:r>
              <a:rPr lang="ru-RU" sz="1800" dirty="0" smtClean="0"/>
              <a:t>Солнце </a:t>
            </a:r>
            <a:r>
              <a:rPr lang="ru-RU" sz="1800" dirty="0" smtClean="0"/>
              <a:t>никогда не бывает в зените</a:t>
            </a:r>
          </a:p>
          <a:p>
            <a:pPr>
              <a:buFont typeface="Arial" pitchFamily="34" charset="0"/>
              <a:buChar char="•"/>
            </a:pPr>
            <a:r>
              <a:rPr lang="ru-RU" sz="1800" dirty="0" smtClean="0"/>
              <a:t>В течение года угол падения солнечных лучей сильно изменяется, поэтому выделяют термические сезоны года (лето, осень, зима, весна). Температуры лета и зимы сильно отличаются. Например, на широте 50</a:t>
            </a:r>
            <a:r>
              <a:rPr lang="ru-RU" sz="1800" baseline="30000" dirty="0" smtClean="0"/>
              <a:t>о</a:t>
            </a:r>
            <a:endParaRPr lang="ru-RU" sz="1800" dirty="0" smtClean="0"/>
          </a:p>
          <a:p>
            <a:r>
              <a:rPr lang="ru-RU" sz="1800" dirty="0" err="1" smtClean="0"/>
              <a:t>t°</a:t>
            </a:r>
            <a:r>
              <a:rPr lang="ru-RU" sz="1800" baseline="-25000" dirty="0" err="1" smtClean="0"/>
              <a:t>лета</a:t>
            </a:r>
            <a:r>
              <a:rPr lang="ru-RU" sz="1800" baseline="-25000" dirty="0" smtClean="0"/>
              <a:t> ≈ </a:t>
            </a:r>
            <a:r>
              <a:rPr lang="ru-RU" sz="1800" dirty="0" smtClean="0"/>
              <a:t>+20°С</a:t>
            </a:r>
          </a:p>
          <a:p>
            <a:r>
              <a:rPr lang="ru-RU" sz="1800" dirty="0" err="1" smtClean="0"/>
              <a:t>t°</a:t>
            </a:r>
            <a:r>
              <a:rPr lang="ru-RU" sz="1800" baseline="-25000" dirty="0" err="1" smtClean="0"/>
              <a:t>зимы</a:t>
            </a:r>
            <a:r>
              <a:rPr lang="ru-RU" sz="1800" baseline="-25000" dirty="0" smtClean="0"/>
              <a:t> ≈ </a:t>
            </a:r>
            <a:r>
              <a:rPr lang="ru-RU" sz="1800" dirty="0" smtClean="0"/>
              <a:t>-10°С</a:t>
            </a:r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sz="2100" dirty="0" smtClean="0">
                <a:solidFill>
                  <a:srgbClr val="990099"/>
                </a:solidFill>
              </a:rPr>
              <a:t>Жаркий</a:t>
            </a:r>
          </a:p>
          <a:p>
            <a:endParaRPr lang="ru-RU" sz="2100" dirty="0" smtClean="0"/>
          </a:p>
          <a:p>
            <a:r>
              <a:rPr lang="ru-RU" sz="2100" dirty="0" smtClean="0"/>
              <a:t>Располагается между северным и южным тропиками.</a:t>
            </a:r>
          </a:p>
          <a:p>
            <a:r>
              <a:rPr lang="ru-RU" sz="2100" dirty="0" smtClean="0"/>
              <a:t>Солнце </a:t>
            </a:r>
            <a:r>
              <a:rPr lang="ru-RU" sz="2100" dirty="0" smtClean="0"/>
              <a:t>2 раза в год бывает в зените. Круглый год поверхность очень хорошо прогревается, нет разницы между летними и зимними температурами, термические сезоны года отсутствуют, среднегодовая t</a:t>
            </a:r>
            <a:r>
              <a:rPr lang="ru-RU" sz="2100" baseline="30000" dirty="0" smtClean="0"/>
              <a:t>о</a:t>
            </a:r>
            <a:r>
              <a:rPr lang="ru-RU" sz="2100" dirty="0" smtClean="0"/>
              <a:t>=+25</a:t>
            </a:r>
            <a:r>
              <a:rPr lang="ru-RU" sz="2100" baseline="30000" dirty="0" smtClean="0"/>
              <a:t>о</a:t>
            </a:r>
            <a:r>
              <a:rPr lang="ru-RU" sz="2100" dirty="0" smtClean="0"/>
              <a:t>С. В течение года продолжительность светового дня меняется незначительно. Приблизительно день=ночи=12 часам. Сумерки фактически отсутствуют.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900" dirty="0" smtClean="0"/>
              <a:t> </a:t>
            </a:r>
            <a:r>
              <a:rPr lang="ru-RU" sz="1900" dirty="0" smtClean="0">
                <a:solidFill>
                  <a:srgbClr val="990099"/>
                </a:solidFill>
              </a:rPr>
              <a:t>Холодный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Располагается внутри полярного круга каждого полушария.</a:t>
            </a:r>
          </a:p>
          <a:p>
            <a:pPr>
              <a:lnSpc>
                <a:spcPct val="150000"/>
              </a:lnSpc>
            </a:pPr>
            <a:r>
              <a:rPr lang="ru-RU" sz="1900" dirty="0" smtClean="0"/>
              <a:t>Зимой </a:t>
            </a:r>
            <a:r>
              <a:rPr lang="ru-RU" sz="1900" dirty="0" smtClean="0"/>
              <a:t>Солнце вообще не восходит над горизонтом – явление Полярной ночи. Летом Солнце, наоборот, не заходит за горизонт – явление Полярного дня. Угол падения солнечных лучей даже летом очень маленький, поэтому нагревание поверхности очень слабое. Летние температуры обычно не бывают выше +10°С. В долгую полярную ночь происходит сильное выхолаживание, т.к. притока тепла нет вовсе.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Что такое високосный год?</a:t>
            </a:r>
            <a:endParaRPr lang="ru-RU" sz="2000" dirty="0"/>
          </a:p>
        </p:txBody>
      </p:sp>
      <p:pic>
        <p:nvPicPr>
          <p:cNvPr id="4" name="високосный год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052736"/>
            <a:ext cx="8424936" cy="536235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27664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Полярная ночь и полярный день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пролярный день и ночь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8352928" cy="554461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Что мы узнали на уроке по теме: «Движения Земли»?</a:t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Основные понятия темы: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Осевое вращение;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орбитальное вращение;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ч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асовые пояса;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естное время;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л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иния перемены дат;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ни летнего и зимнего солнцестояния;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ни осеннего и весеннего равноденствия;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т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ропики и полярные круги;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ояса освещенности.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Великий философ Платон </a:t>
            </a:r>
            <a:r>
              <a:rPr lang="ru-RU" sz="2000" dirty="0" smtClean="0"/>
              <a:t>был убежден, что неподвижная Земля находится в центре мира и вокруг нее вращаются Солнце и звезды. Такая система мироздания получила название «геоцентрическая»</a:t>
            </a:r>
            <a:endParaRPr lang="ru-RU" sz="2000" dirty="0"/>
          </a:p>
        </p:txBody>
      </p:sp>
      <p:pic>
        <p:nvPicPr>
          <p:cNvPr id="6" name="Содержимое 5" descr="Плат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844824"/>
            <a:ext cx="3816424" cy="4896544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</a:t>
            </a:r>
            <a:r>
              <a:rPr lang="en-US" sz="2000" dirty="0" smtClean="0"/>
              <a:t>IV-III </a:t>
            </a:r>
            <a:r>
              <a:rPr lang="ru-RU" sz="2000" dirty="0" smtClean="0"/>
              <a:t>вв. до н.э.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Аристарх Самосский </a:t>
            </a:r>
            <a:r>
              <a:rPr lang="ru-RU" sz="2000" dirty="0" smtClean="0"/>
              <a:t>считал, что Земля вместе с другими планетами вращается вокруг Солнца.</a:t>
            </a:r>
            <a:endParaRPr lang="ru-RU" sz="2000" dirty="0"/>
          </a:p>
        </p:txBody>
      </p:sp>
      <p:pic>
        <p:nvPicPr>
          <p:cNvPr id="4" name="Содержимое 3" descr="Само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00808"/>
            <a:ext cx="3600400" cy="4896544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Коперник Николай (1473-1543) – польский астроном. В своем сочинении «Об образовании небесных сфер» он объяснил видимые движения небесных светил вращением Земли вокруг оси и обращением планет вокруг Солнца.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КОПЕР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988840"/>
            <a:ext cx="3270096" cy="460851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Орбитальное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вращение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Земли.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теория коперника о движении планет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8568952" cy="5616623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7030A0"/>
                </a:solidFill>
              </a:rPr>
              <a:t>Следствия осевого вращения Земли</a:t>
            </a:r>
            <a:r>
              <a:rPr lang="ru-RU" sz="2000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смена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дня и ночи;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отклонение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воздушных потоков, морских течений от их первоначального направления. В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северном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полушарии – вправо в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южном влево («сила Кориолиса»)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подмыв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берегов («Закон Бэра» - в северном полушарии подмываются правые берега, а в южном – левые)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приплюснутость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Земли у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полюсов.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Рисунок 5" descr="ptvk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16632"/>
            <a:ext cx="3384376" cy="252028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Местное время –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время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на одном меридиане.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Поясное время –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время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внутри одного часового пояса.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Линия перемены дат –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180˚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меридиан.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360 </a:t>
            </a:r>
            <a:r>
              <a:rPr lang="ru-RU" sz="1800" dirty="0" smtClean="0">
                <a:solidFill>
                  <a:srgbClr val="7030A0"/>
                </a:solidFill>
              </a:rPr>
              <a:t>˚</a:t>
            </a:r>
            <a:r>
              <a:rPr lang="ru-RU" sz="1800" dirty="0" smtClean="0">
                <a:solidFill>
                  <a:srgbClr val="7030A0"/>
                </a:solidFill>
              </a:rPr>
              <a:t>– </a:t>
            </a:r>
            <a:r>
              <a:rPr lang="ru-RU" sz="1800" dirty="0" smtClean="0">
                <a:solidFill>
                  <a:srgbClr val="7030A0"/>
                </a:solidFill>
              </a:rPr>
              <a:t>за 24 часа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15 </a:t>
            </a:r>
            <a:r>
              <a:rPr lang="ru-RU" sz="1800" dirty="0" smtClean="0">
                <a:solidFill>
                  <a:srgbClr val="7030A0"/>
                </a:solidFill>
              </a:rPr>
              <a:t>˚  – </a:t>
            </a:r>
            <a:r>
              <a:rPr lang="ru-RU" sz="1800" dirty="0" smtClean="0">
                <a:solidFill>
                  <a:srgbClr val="7030A0"/>
                </a:solidFill>
              </a:rPr>
              <a:t>за 1 час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1 </a:t>
            </a:r>
            <a:r>
              <a:rPr lang="ru-RU" sz="1800" dirty="0" smtClean="0">
                <a:solidFill>
                  <a:srgbClr val="7030A0"/>
                </a:solidFill>
              </a:rPr>
              <a:t>˚   </a:t>
            </a:r>
            <a:r>
              <a:rPr lang="ru-RU" sz="1800" dirty="0" smtClean="0">
                <a:solidFill>
                  <a:srgbClr val="7030A0"/>
                </a:solidFill>
              </a:rPr>
              <a:t>– за 4 минуты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Таким образом, на Земле в один и тот же момент часы показывают разное время суток. Например , в Москве – 15 часов, а Петропавловске – Камчатском – полночь.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Сутки начинаются одновременно на всем  меридиане, каждый меридиан имеет свое местное время, местное время зависит от географической долготы.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Орбитальное движение –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движение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Земли вокруг Солнца.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дна весеннего и осеннего равноденствия, полярный день и ночь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340769"/>
            <a:ext cx="8424936" cy="525688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Земля движется со скоростью 30 км/ч. Продолжительность оборота вокруг Солнца – 365 дней 6 часов 9 минут и 9 секунд.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Земная ось наклонена по отношению к плоскости орбиты под углом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66.5˚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22 июня – день летнего солнцестояния;</a:t>
            </a:r>
          </a:p>
          <a:p>
            <a:endParaRPr lang="ru-RU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22 декабря – день зимнего солнцестояния;</a:t>
            </a:r>
          </a:p>
          <a:p>
            <a:endParaRPr lang="ru-RU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21 марта и 23 сентября – дни весеннего и осеннего равноденствия;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505</Words>
  <Application>Microsoft Office PowerPoint</Application>
  <PresentationFormat>Экран (4:3)</PresentationFormat>
  <Paragraphs>53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Движения Земли</vt:lpstr>
      <vt:lpstr>Великий философ Платон был убежден, что неподвижная Земля находится в центре мира и вокруг нее вращаются Солнце и звезды. Такая система мироздания получила название «геоцентрическая»</vt:lpstr>
      <vt:lpstr>В IV-III вв. до н.э. Аристарх Самосский считал, что Земля вместе с другими планетами вращается вокруг Солнца.</vt:lpstr>
      <vt:lpstr>Коперник Николай (1473-1543) – польский астроном. В своем сочинении «Об образовании небесных сфер» он объяснил видимые движения небесных светил вращением Земли вокруг оси и обращением планет вокруг Солнца.</vt:lpstr>
      <vt:lpstr>Орбитальное  вращение Земли.</vt:lpstr>
      <vt:lpstr>Слайд 6</vt:lpstr>
      <vt:lpstr>Местное время – время на одном меридиане. Поясное время – время внутри одного часового пояса. Линия перемены дат – 180˚ меридиан. </vt:lpstr>
      <vt:lpstr>Орбитальное движение – движение Земли вокруг Солнца.</vt:lpstr>
      <vt:lpstr>Земля движется со скоростью 30 км/ч. Продолжительность оборота вокруг Солнца – 365 дней 6 часов 9 минут и 9 секунд. Земная ось наклонена по отношению к плоскости орбиты под углом 66.5˚</vt:lpstr>
      <vt:lpstr>Тропики и полярные круги. Пояса освещенности.</vt:lpstr>
      <vt:lpstr>Слайд 11</vt:lpstr>
      <vt:lpstr>Слайд 12</vt:lpstr>
      <vt:lpstr>Что такое високосный год?</vt:lpstr>
      <vt:lpstr>Полярная ночь и полярный день</vt:lpstr>
      <vt:lpstr>Что мы узнали на уроке по теме: «Движения Земли»? Основные понятия темы: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Земли</dc:title>
  <dc:creator>Димасик</dc:creator>
  <cp:lastModifiedBy>Димасик</cp:lastModifiedBy>
  <cp:revision>29</cp:revision>
  <dcterms:created xsi:type="dcterms:W3CDTF">2012-11-03T14:45:35Z</dcterms:created>
  <dcterms:modified xsi:type="dcterms:W3CDTF">2012-11-04T13:42:05Z</dcterms:modified>
</cp:coreProperties>
</file>