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0" r:id="rId4"/>
  </p:sldIdLst>
  <p:sldSz cx="6858000" cy="9144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49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2A1E0-C9F4-4B7B-8CD6-FFAD84B69B4E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C9847-3A9B-4DF5-935D-70176B58E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C9847-3A9B-4DF5-935D-70176B58E30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C9847-3A9B-4DF5-935D-70176B58E30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C9847-3A9B-4DF5-935D-70176B58E30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6210300" cy="1585384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200" b="1" dirty="0" smtClean="0"/>
              <a:t>Хотите вырастить умелого,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smtClean="0"/>
              <a:t>развитого </a:t>
            </a:r>
            <a:r>
              <a:rPr lang="ru-RU" sz="3200" b="1" smtClean="0"/>
              <a:t>человека</a:t>
            </a:r>
            <a:r>
              <a:rPr lang="ru-RU" sz="3200" b="1" smtClean="0"/>
              <a:t>, </a:t>
            </a:r>
            <a:r>
              <a:rPr lang="ru-RU" sz="3200" b="1" dirty="0" smtClean="0"/>
              <a:t>но не знаете, 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чем увлечь ребенка</a:t>
            </a:r>
            <a:r>
              <a:rPr lang="ru-RU" sz="3200" b="1" dirty="0" smtClean="0"/>
              <a:t>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828801"/>
            <a:ext cx="6172200" cy="633941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 может быть, вы и сами хотите освоить увлекательное дело?</a:t>
            </a:r>
          </a:p>
          <a:p>
            <a:r>
              <a:rPr lang="ru-RU" sz="2000" dirty="0" smtClean="0"/>
              <a:t>Есть беспроигрышный вариант – </a:t>
            </a:r>
            <a:r>
              <a:rPr lang="ru-RU" sz="2000" i="1" dirty="0" smtClean="0"/>
              <a:t>искусство оригами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000" dirty="0" smtClean="0"/>
              <a:t>Научиться создавать эти удивительные объемные </a:t>
            </a:r>
            <a:r>
              <a:rPr lang="ru-RU" sz="2000" i="1" dirty="0" smtClean="0"/>
              <a:t>поделки </a:t>
            </a:r>
            <a:br>
              <a:rPr lang="ru-RU" sz="2000" i="1" dirty="0" smtClean="0"/>
            </a:br>
            <a:r>
              <a:rPr lang="ru-RU" sz="2000" i="1" dirty="0" smtClean="0"/>
              <a:t>из цветной бумаги</a:t>
            </a:r>
            <a:r>
              <a:rPr lang="ru-RU" sz="2000" dirty="0" smtClean="0"/>
              <a:t> без клея – в этом есть что-то волшебное!</a:t>
            </a:r>
          </a:p>
          <a:p>
            <a:r>
              <a:rPr lang="ru-RU" sz="2000" dirty="0" smtClean="0"/>
              <a:t>Увлеченный человек – по определению человек счастливый. В его жизни есть смысл и есть радость. Радость общения с любимым делом. А если перед глазами результат этого любимого дела – душа поёт! </a:t>
            </a:r>
          </a:p>
          <a:p>
            <a:endParaRPr lang="ru-RU" sz="2000" dirty="0"/>
          </a:p>
        </p:txBody>
      </p:sp>
      <p:pic>
        <p:nvPicPr>
          <p:cNvPr id="4" name="Рисунок 3" descr="Искусство оригам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58674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дделки из цветной бумаг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705600"/>
            <a:ext cx="2800350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99060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« Роль системности занятий по оригами с детьми </a:t>
            </a:r>
            <a:br>
              <a:rPr lang="ru-RU" sz="1800" b="1" dirty="0" smtClean="0"/>
            </a:br>
            <a:r>
              <a:rPr lang="ru-RU" sz="1800" b="1" dirty="0" smtClean="0"/>
              <a:t>    старшего дошкольного возраста в развитии конструктивных умений»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1"/>
            <a:ext cx="6286500" cy="6949018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искусство  складывания из бумаги фигурок- родилось в Японии около 15 веков назад. Мир оригами необычайно широк и разнообразен.</a:t>
            </a:r>
          </a:p>
          <a:p>
            <a:r>
              <a:rPr lang="ru-RU" sz="1600" b="1" dirty="0" smtClean="0"/>
              <a:t>Сейчас им увлекаются во всём мире  и взрослые , и дети. Секрет огромной популярности оригами очень прост- несложные приёмы работы с бумагой и фантазия позволяют создать увлекательный, ни на что не похожий мир.</a:t>
            </a:r>
          </a:p>
          <a:p>
            <a:r>
              <a:rPr lang="ru-RU" sz="1600" b="1" dirty="0" smtClean="0"/>
              <a:t>Изготовление красочных поделок из бумаги приёмами многократного складывания и сгибания – увлекательное и полезное занятие для детей – дошкольников. Особенно привлекает дошкольников возможность самим создать такие поделки из бумаги, которые затем будут использованы в играх, инсценировках, оформлений детской комнаты или подарены на день рождения, к празднику своим родителям, воспитателям, друзьям.  Ребёнок  радуется тому, что сделанная своими руками игрушка действует: вертушка вертится на ветру, кораблик плывёт в ручейке, самолётик взлетел ввысь.</a:t>
            </a:r>
          </a:p>
          <a:p>
            <a:r>
              <a:rPr lang="ru-RU" sz="1600" b="1" dirty="0" smtClean="0"/>
              <a:t>Оригами имеет большое значение в развитии ребёнка. Оно позволяет развивать конструктивные умения, самостоятельность, художественный вкус, аккуратность, умение планировать свою деятельность, получать положительный результат, бережно и экономно использовать материал, содержать в порядке рабочее место. Даёт возможность приобщаться к творческому процессу рождения красоты. В процессе  оригами  решаются серьёзные математические задачи: дети находят параллели и диагонали, делят целое на части, получают различные виды треугольников и многоугольников, с лёгкостью ориентируясь на листе бумаги. Развиваются моторика пальцев рук, логика, воображение, дети учатся творить и  любить всё живое.</a:t>
            </a:r>
          </a:p>
          <a:p>
            <a:endParaRPr lang="ru-RU" sz="1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0"/>
            <a:ext cx="6324600" cy="8458200"/>
          </a:xfrm>
        </p:spPr>
        <p:txBody>
          <a:bodyPr>
            <a:noAutofit/>
          </a:bodyPr>
          <a:lstStyle/>
          <a:p>
            <a:r>
              <a:rPr lang="ru-RU" sz="2000" dirty="0" smtClean="0"/>
              <a:t> </a:t>
            </a:r>
            <a:r>
              <a:rPr lang="ru-RU" sz="1800" dirty="0" smtClean="0"/>
              <a:t>Таким образом, овладение конструктивными навыками и культурой труда имеет большое значение для подготовки дошкольников к успешному обучению в школе.</a:t>
            </a:r>
          </a:p>
          <a:p>
            <a:r>
              <a:rPr lang="ru-RU" sz="1800" dirty="0" smtClean="0"/>
              <a:t>    Основные задачи занятий по оригами:</a:t>
            </a:r>
          </a:p>
          <a:p>
            <a:r>
              <a:rPr lang="ru-RU" sz="1800" dirty="0" smtClean="0"/>
              <a:t>Воспитывать у детей старшего дошкольного возраста трудолюбие, вызывать желание доводить начатое дело до конца, развивать произвольную регуляцию деятельности;</a:t>
            </a:r>
          </a:p>
          <a:p>
            <a:r>
              <a:rPr lang="ru-RU" sz="1800" dirty="0" smtClean="0"/>
              <a:t>Развивать конструктивные и творческие способности с учётом индивидуальны  возможностей каждого ребёнка;</a:t>
            </a:r>
          </a:p>
          <a:p>
            <a:r>
              <a:rPr lang="ru-RU" sz="1800" dirty="0" smtClean="0"/>
              <a:t>Развивать умение анализировать,  планировать, создавать конструкции по образцу,  заданным условиям, пооперационным картам, схемам, формировать умение действовать в  соответствии со словесной инструкцией педагога;</a:t>
            </a:r>
          </a:p>
          <a:p>
            <a:r>
              <a:rPr lang="ru-RU" sz="1800" dirty="0" smtClean="0"/>
              <a:t>Знакомить детей со способами  </a:t>
            </a:r>
            <a:r>
              <a:rPr lang="ru-RU" sz="1800" dirty="0" err="1" smtClean="0"/>
              <a:t>переобразования</a:t>
            </a:r>
            <a:r>
              <a:rPr lang="ru-RU" sz="1800" dirty="0" smtClean="0"/>
              <a:t> геометрических фигур, развивать  пространственную ориентировку;</a:t>
            </a:r>
          </a:p>
          <a:p>
            <a:r>
              <a:rPr lang="ru-RU" sz="1800" dirty="0" smtClean="0"/>
              <a:t>Развивать мелкую моторику рук;</a:t>
            </a:r>
          </a:p>
          <a:p>
            <a:r>
              <a:rPr lang="ru-RU" sz="1800" dirty="0" smtClean="0"/>
              <a:t>Совершенствовать  </a:t>
            </a:r>
            <a:r>
              <a:rPr lang="ru-RU" sz="1800" dirty="0" err="1" smtClean="0"/>
              <a:t>обьяснительную</a:t>
            </a:r>
            <a:r>
              <a:rPr lang="ru-RU" sz="1800" dirty="0" smtClean="0"/>
              <a:t>  речь и коммуникативные способности;</a:t>
            </a:r>
          </a:p>
          <a:p>
            <a:r>
              <a:rPr lang="ru-RU" sz="1800" dirty="0" smtClean="0"/>
              <a:t>Приобщать детей к мировой культуре, формировать эстетический вкус.</a:t>
            </a:r>
            <a:endParaRPr lang="ru-RU" sz="1800" dirty="0"/>
          </a:p>
        </p:txBody>
      </p:sp>
      <p:pic>
        <p:nvPicPr>
          <p:cNvPr id="4" name="Рисунок 3" descr="Увлечь ребен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6858000"/>
            <a:ext cx="28575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399</Words>
  <Application>Microsoft Office PowerPoint</Application>
  <PresentationFormat>Экран (4:3)</PresentationFormat>
  <Paragraphs>21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Хотите вырастить умелого,  развитого человека, но не знаете,  чем увлечь ребенка? </vt:lpstr>
      <vt:lpstr>« Роль системности занятий по оригами с детьми      старшего дошкольного возраста в развитии конструктивных умений»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может быть, вы и сами хотите освоить увлекательное дело? Есть беспроигрышный вариант – искусство оригами.  Научиться создавать эти удивительные объемные поделки  из цветной бумаги без клея – в этом есть что-то волшебное! Увлеченный человек – по определению человек счастливый. В его жизни есть смысл и есть радость. Радость общения с любимым делом. А если перед глазами результат этого любимого дела – душа поёт! Расскажу о своем личном опыте.  Я всегда считала, что у меня, как говорится, руки не оттуда выросли. Я никогда не умела ни шить, ни вышивать, ни вязать. Рисовать я тем более не умела, а если бралась клеить, получалось криво и неаккуратно. Поэтому когда дочка подросла и стала просить меня «что-нибудь вместе поделать», я с тоской поняла, что ничему не могу научить её и вообще не знаю, чем увлечь ребенка.  </dc:title>
  <cp:lastModifiedBy>Сахалин</cp:lastModifiedBy>
  <cp:revision>21</cp:revision>
  <dcterms:modified xsi:type="dcterms:W3CDTF">2012-11-04T13:00:03Z</dcterms:modified>
</cp:coreProperties>
</file>