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7" r:id="rId4"/>
    <p:sldId id="286" r:id="rId5"/>
    <p:sldId id="270" r:id="rId6"/>
    <p:sldId id="274" r:id="rId7"/>
    <p:sldId id="269" r:id="rId8"/>
    <p:sldId id="271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56" r:id="rId21"/>
    <p:sldId id="258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407" autoAdjust="0"/>
    <p:restoredTop sz="94660"/>
  </p:normalViewPr>
  <p:slideViewPr>
    <p:cSldViewPr>
      <p:cViewPr varScale="1">
        <p:scale>
          <a:sx n="103" d="100"/>
          <a:sy n="103" d="100"/>
        </p:scale>
        <p:origin x="-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372B8-65B0-45B6-B18D-3855C9556399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5E388-8251-45D4-84D3-BEE1487E23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158B6-BDB5-4C69-AB51-24C7B404F08E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05907-DEEC-4244-8D9B-A41603D55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3D1DF-1F27-4351-A195-8F8F72B41631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9D040-6714-4680-A23E-D3A636041D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CBEBA-B3AA-40F0-BBBB-7B0C26AA8324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98C71-1137-4EF4-BDE5-AB11151230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325E8-E351-415A-8A0F-159AB1022906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80E4A-EFD7-4C53-9ECF-72ED0A33A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2160E-3078-46AB-AC3E-D913F508DC6E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F665B-B133-4F46-AB2A-1D0AAEC9A3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30863-4C04-4B15-A1AC-53EA830B77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3C9E4-67CF-4874-AF84-F46E4B102570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DF5A-2150-4F12-A836-3A411BF082C3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A3FD1-029D-4217-A85B-1F16DEA64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2153B-A8F5-48BB-B952-2677E11D7D24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42284-8EEB-43AE-B093-EF78EBB22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210E0-25C9-4447-A5DC-D53C0B971102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EA558-4138-42BE-8D12-A125A8AAA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F3634-FE24-4A65-AA62-B25CEAECA5EA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A0D8F-AF5B-4907-A1E0-646461A078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2E8E57-6CC9-4AD8-8D0A-E9A91ADEA4A1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76A654-3112-4596-BAB2-58DC0F0CBF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74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B3B02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959223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B3B02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B3B02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 txBox="1">
            <a:spLocks noChangeArrowheads="1"/>
          </p:cNvSpPr>
          <p:nvPr/>
        </p:nvSpPr>
        <p:spPr bwMode="auto">
          <a:xfrm>
            <a:off x="395288" y="549275"/>
            <a:ext cx="83820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onstantia" pitchFamily="18" charset="0"/>
              </a:rPr>
              <a:t>Муниципальное автономное образовательное учреждение </a:t>
            </a:r>
          </a:p>
          <a:p>
            <a:pPr algn="ctr"/>
            <a:r>
              <a:rPr lang="ru-RU" sz="2000" b="1">
                <a:latin typeface="Constantia" pitchFamily="18" charset="0"/>
              </a:rPr>
              <a:t>дополнительного образования детей</a:t>
            </a:r>
          </a:p>
          <a:p>
            <a:pPr algn="ctr"/>
            <a:r>
              <a:rPr lang="ru-RU" sz="2000" b="1">
                <a:latin typeface="Constantia" pitchFamily="18" charset="0"/>
              </a:rPr>
              <a:t>«Детская эколого-биологическая станция»</a:t>
            </a:r>
          </a:p>
          <a:p>
            <a:endParaRPr lang="ru-RU">
              <a:latin typeface="Constantia" pitchFamily="18" charset="0"/>
            </a:endParaRPr>
          </a:p>
        </p:txBody>
      </p:sp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1331913" y="1916113"/>
            <a:ext cx="64404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nstantia" pitchFamily="18" charset="0"/>
              </a:rPr>
              <a:t>Виртуальная выставка мультимедийных презентаций</a:t>
            </a: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2700338" y="2708275"/>
            <a:ext cx="3832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onstantia" pitchFamily="18" charset="0"/>
              </a:rPr>
              <a:t>Тема: </a:t>
            </a:r>
            <a:r>
              <a:rPr lang="ru-RU" sz="2400" b="1">
                <a:latin typeface="Constantia" pitchFamily="18" charset="0"/>
              </a:rPr>
              <a:t>Кожаная пластика</a:t>
            </a:r>
          </a:p>
        </p:txBody>
      </p:sp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1309688" y="3276600"/>
            <a:ext cx="66071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>
                <a:latin typeface="Constantia" pitchFamily="18" charset="0"/>
              </a:rPr>
              <a:t>Автор: </a:t>
            </a:r>
            <a:r>
              <a:rPr lang="ru-RU" sz="2400" b="1">
                <a:latin typeface="Constantia" pitchFamily="18" charset="0"/>
              </a:rPr>
              <a:t>Лаврова Л.В.</a:t>
            </a:r>
            <a:endParaRPr lang="ru-RU" sz="2400">
              <a:latin typeface="Constantia" pitchFamily="18" charset="0"/>
            </a:endParaRPr>
          </a:p>
          <a:p>
            <a:pPr algn="ctr"/>
            <a:r>
              <a:rPr lang="ru-RU" sz="2400">
                <a:latin typeface="Constantia" pitchFamily="18" charset="0"/>
              </a:rPr>
              <a:t>педагог дополнительного образования детей</a:t>
            </a:r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3563938" y="5516563"/>
            <a:ext cx="20796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latin typeface="Constantia" pitchFamily="18" charset="0"/>
              </a:rPr>
              <a:t>Кандалакша</a:t>
            </a:r>
          </a:p>
          <a:p>
            <a:pPr algn="ctr"/>
            <a:r>
              <a:rPr lang="ru-RU" sz="2400" b="1">
                <a:latin typeface="Constantia" pitchFamily="18" charset="0"/>
              </a:rPr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109538"/>
          </a:xfrm>
        </p:spPr>
        <p:txBody>
          <a:bodyPr wrap="square" lIns="91440" tIns="45720" rIns="91440" bIns="45720" numCol="1" anchor="ctr" anchorCtr="1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endParaRPr lang="ru-RU" sz="3800" smtClean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2530" name="Picture 8" descr="Изображение 03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116013" y="1484313"/>
            <a:ext cx="2303462" cy="2881312"/>
          </a:xfrm>
        </p:spPr>
      </p:pic>
      <p:pic>
        <p:nvPicPr>
          <p:cNvPr id="22531" name="Picture 9" descr="Изображение 03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724525" y="692150"/>
            <a:ext cx="2016125" cy="2592388"/>
          </a:xfrm>
        </p:spPr>
      </p:pic>
      <p:pic>
        <p:nvPicPr>
          <p:cNvPr id="22532" name="Picture 10" descr="IMG_746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876800" y="3657600"/>
            <a:ext cx="3300413" cy="2743200"/>
          </a:xfrm>
        </p:spPr>
      </p:pic>
      <p:pic>
        <p:nvPicPr>
          <p:cNvPr id="22533" name="Picture 10" descr="IMG_7468"/>
          <p:cNvPicPr>
            <a:picLocks noChangeAspect="1" noChangeArrowheads="1"/>
          </p:cNvPicPr>
          <p:nvPr/>
        </p:nvPicPr>
        <p:blipFill>
          <a:blip r:embed="rId5" cstate="screen"/>
          <a:srcRect t="-2682"/>
          <a:stretch>
            <a:fillRect/>
          </a:stretch>
        </p:blipFill>
        <p:spPr bwMode="auto">
          <a:xfrm>
            <a:off x="5292725" y="3644900"/>
            <a:ext cx="252095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-569913"/>
            <a:ext cx="8229600" cy="1139826"/>
          </a:xfrm>
        </p:spPr>
        <p:txBody>
          <a:bodyPr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3554" name="Picture 8" descr="Изображение 01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971550" y="836613"/>
            <a:ext cx="2303463" cy="3008312"/>
          </a:xfrm>
        </p:spPr>
      </p:pic>
      <p:pic>
        <p:nvPicPr>
          <p:cNvPr id="23555" name="Picture 9" descr="Изображение 020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43438" y="836613"/>
            <a:ext cx="3600450" cy="4656137"/>
          </a:xfrm>
        </p:spPr>
      </p:pic>
      <p:pic>
        <p:nvPicPr>
          <p:cNvPr id="23556" name="Picture 10" descr="Изображение 04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042988" y="4221163"/>
            <a:ext cx="3076575" cy="238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6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914400"/>
            <a:ext cx="8229600" cy="457200"/>
          </a:xfrm>
        </p:spPr>
        <p:txBody>
          <a:bodyPr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800" smtClean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Поэтапное  изготовление бутоньерки:</a:t>
            </a:r>
          </a:p>
        </p:txBody>
      </p:sp>
      <p:sp>
        <p:nvSpPr>
          <p:cNvPr id="48138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932363" y="2708275"/>
            <a:ext cx="3505200" cy="32623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Для работы понадобится –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….кожа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….клей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….ножницы.</a:t>
            </a:r>
          </a:p>
        </p:txBody>
      </p:sp>
      <p:pic>
        <p:nvPicPr>
          <p:cNvPr id="24579" name="Picture 11" descr="IMG_822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0" y="2235200"/>
            <a:ext cx="4038600" cy="3127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0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109538"/>
          </a:xfrm>
        </p:spPr>
        <p:txBody>
          <a:bodyPr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z="3800" smtClean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6092" name="Rectangle 1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495800" y="1919288"/>
            <a:ext cx="4038600" cy="33051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2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Полоску кожи 10-15 см. длиной, и шириной 2см- разрезать как показано на фото до конца,  не дорезая  до края. Намазать клеем не разрезанную часть и свернуть .</a:t>
            </a:r>
          </a:p>
        </p:txBody>
      </p:sp>
      <p:pic>
        <p:nvPicPr>
          <p:cNvPr id="25603" name="Picture 13" descr="IMG_822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04800" y="990600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381000"/>
            <a:ext cx="8229600" cy="377825"/>
          </a:xfrm>
        </p:spPr>
        <p:txBody>
          <a:bodyPr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z="3800" smtClean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447800"/>
            <a:ext cx="4038600" cy="46783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2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Вырезать листочки , размер и вид  их может быть любой, на Ваше усмотрение.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Листочков нужно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3-4 шт</a:t>
            </a:r>
            <a:r>
              <a:rPr lang="ru-RU" sz="2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</a:p>
        </p:txBody>
      </p:sp>
      <p:pic>
        <p:nvPicPr>
          <p:cNvPr id="26627" name="Picture 7" descr="IMG_822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33400" y="1143000"/>
            <a:ext cx="403860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355600"/>
          </a:xfrm>
        </p:spPr>
        <p:txBody>
          <a:bodyPr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z="3800" smtClean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0" y="2781300"/>
            <a:ext cx="4038600" cy="31654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Вырезаем маленькие  лепестки из светлой кожи, их размер может быть любой,  маленьких нужно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6-7 шт.</a:t>
            </a:r>
          </a:p>
        </p:txBody>
      </p:sp>
      <p:pic>
        <p:nvPicPr>
          <p:cNvPr id="27651" name="Picture 7" descr="IMG_823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04800" y="990600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4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109538"/>
          </a:xfrm>
        </p:spPr>
        <p:txBody>
          <a:bodyPr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z="3800" smtClean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8674" name="Picture 7" descr="IMG_8236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62000" y="3257550"/>
            <a:ext cx="2919413" cy="2259013"/>
          </a:xfrm>
        </p:spPr>
      </p:pic>
      <p:sp>
        <p:nvSpPr>
          <p:cNvPr id="60426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0" y="1219200"/>
            <a:ext cx="4038600" cy="45307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2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Изготавливаем кисточки: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sz="22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Из меха  или кожи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(по желанию).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2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Принцип изготовления тот же что и цветка.</a:t>
            </a:r>
          </a:p>
        </p:txBody>
      </p:sp>
      <p:pic>
        <p:nvPicPr>
          <p:cNvPr id="28676" name="Picture 11" descr="IMG_823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762000" y="685800"/>
            <a:ext cx="2919413" cy="2189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109538"/>
          </a:xfrm>
        </p:spPr>
        <p:txBody>
          <a:bodyPr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z="3800" smtClean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3438" y="1412875"/>
            <a:ext cx="4038600" cy="46783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 домашних условиях, если нет цветной кожи, можно её покрасить красками-спреями, после того как вырезали нужные детали.</a:t>
            </a:r>
          </a:p>
        </p:txBody>
      </p:sp>
      <p:pic>
        <p:nvPicPr>
          <p:cNvPr id="29699" name="Picture 7" descr="IMG_8239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28600" y="838200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title" sz="quarter" idx="4294967295"/>
          </p:nvPr>
        </p:nvSpPr>
        <p:spPr/>
        <p:txBody>
          <a:bodyPr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Собираем бутоньерку:</a:t>
            </a:r>
          </a:p>
        </p:txBody>
      </p:sp>
      <p:pic>
        <p:nvPicPr>
          <p:cNvPr id="30722" name="Picture 9" descr="IMG_824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990600" y="1447800"/>
            <a:ext cx="2919413" cy="2260600"/>
          </a:xfrm>
        </p:spPr>
      </p:pic>
      <p:pic>
        <p:nvPicPr>
          <p:cNvPr id="30723" name="Picture 10" descr="IMG_824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181600" y="1447800"/>
            <a:ext cx="2921000" cy="2260600"/>
          </a:xfrm>
        </p:spPr>
      </p:pic>
      <p:pic>
        <p:nvPicPr>
          <p:cNvPr id="30724" name="Picture 11" descr="IMG_8246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555625" y="3884613"/>
            <a:ext cx="3049588" cy="2232025"/>
          </a:xfrm>
        </p:spPr>
      </p:pic>
      <p:pic>
        <p:nvPicPr>
          <p:cNvPr id="30725" name="Picture 12" descr="IMG_824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4978400" y="3884613"/>
            <a:ext cx="3127375" cy="22320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4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192088"/>
          </a:xfrm>
        </p:spPr>
        <p:txBody>
          <a:bodyPr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z="3800" smtClean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5546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3438" y="3860800"/>
            <a:ext cx="4038600" cy="25860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Спасибо  за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работу!!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1747" name="Picture 11" descr="IMG_824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81000" y="685800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6" descr="IMG_831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435600" y="1341438"/>
            <a:ext cx="2736850" cy="1800225"/>
          </a:xfrm>
        </p:spPr>
      </p:pic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340768"/>
            <a:ext cx="4824536" cy="72008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Кожаная пластика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16013" y="2276475"/>
            <a:ext cx="4038600" cy="3954463"/>
          </a:xfrm>
        </p:spPr>
        <p:txBody>
          <a:bodyPr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  <a:buFont typeface="Wingdings" pitchFamily="2" charset="2"/>
              <a:buNone/>
            </a:pPr>
            <a:r>
              <a:rPr lang="ru-RU" smtClean="0"/>
              <a:t>Кожа - прекрасный материал для поделок</a:t>
            </a:r>
            <a:r>
              <a:rPr lang="ru-RU" smtClean="0">
                <a:latin typeface="Arial" charset="0"/>
              </a:rPr>
              <a:t>.</a:t>
            </a:r>
            <a:r>
              <a:rPr lang="ru-RU" smtClean="0"/>
              <a:t> </a:t>
            </a:r>
          </a:p>
        </p:txBody>
      </p:sp>
      <p:pic>
        <p:nvPicPr>
          <p:cNvPr id="14340" name="Picture 10" descr="IMG_775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331913" y="4005263"/>
            <a:ext cx="2663825" cy="2016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1"/>
          <p:cNvSpPr txBox="1">
            <a:spLocks noChangeArrowheads="1"/>
          </p:cNvSpPr>
          <p:nvPr/>
        </p:nvSpPr>
        <p:spPr bwMode="auto">
          <a:xfrm>
            <a:off x="2339975" y="692150"/>
            <a:ext cx="448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onstantia" pitchFamily="18" charset="0"/>
              </a:rPr>
              <a:t>Источники использованных материалов:</a:t>
            </a:r>
          </a:p>
        </p:txBody>
      </p:sp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1116013" y="2060575"/>
            <a:ext cx="6119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Весь используемый материал автора.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8175" y="3357563"/>
            <a:ext cx="6019800" cy="2286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chemeClr val="hlink"/>
                </a:solidFill>
              </a:rPr>
              <a:t>Педагог дополнительного  образования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chemeClr val="hlink"/>
                </a:solidFill>
              </a:rPr>
              <a:t>Лаврова Любовь  Васильевна</a:t>
            </a:r>
            <a:endParaRPr lang="ru-RU" smtClean="0">
              <a:solidFill>
                <a:schemeClr val="hlink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ru-RU" sz="1800" smtClean="0"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67200" y="990600"/>
            <a:ext cx="4191000" cy="2362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4400" smtClean="0"/>
          </a:p>
        </p:txBody>
      </p:sp>
      <p:pic>
        <p:nvPicPr>
          <p:cNvPr id="33796" name="Picture 4" descr="IMG_380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2988" y="404813"/>
            <a:ext cx="1800225" cy="260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52400"/>
            <a:ext cx="8229600" cy="109538"/>
          </a:xfrm>
          <a:ln w="9525"/>
        </p:spPr>
        <p:txBody>
          <a:bodyPr wrap="square" lIns="91440" tIns="45720" rIns="91440" bIns="45720" numCol="1" anchor="ctr" anchorCtr="1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endParaRPr lang="ru-RU" sz="3800" smtClean="0">
              <a:ln>
                <a:noFill/>
              </a:ln>
              <a:effectLst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2988" y="908050"/>
            <a:ext cx="5205412" cy="49180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Из кожи юбка и пальто,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 куча сношенных сапог.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Давно уж стало все не то,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Вещам, увы, приходит срок.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 сумке маминой картошка,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Варежкой играет кошка,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Висит старенький пиджак,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Все не выбросить никак.</a:t>
            </a:r>
          </a:p>
          <a:p>
            <a:pPr eaLnBrk="1" hangingPunct="1">
              <a:defRPr/>
            </a:pP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363" name="Picture 7" descr="IMG_834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172200" y="1919288"/>
            <a:ext cx="2405063" cy="2990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4"/>
          <p:cNvSpPr txBox="1">
            <a:spLocks noChangeArrowheads="1"/>
          </p:cNvSpPr>
          <p:nvPr/>
        </p:nvSpPr>
        <p:spPr bwMode="auto">
          <a:xfrm>
            <a:off x="1042988" y="1196975"/>
            <a:ext cx="76327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Типы оформления в рамках:</a:t>
            </a:r>
          </a:p>
          <a:p>
            <a:pPr>
              <a:spcBef>
                <a:spcPct val="50000"/>
              </a:spcBef>
            </a:pPr>
            <a:r>
              <a:rPr lang="ru-RU"/>
              <a:t>-угловой</a:t>
            </a:r>
          </a:p>
          <a:p>
            <a:pPr>
              <a:spcBef>
                <a:spcPct val="50000"/>
              </a:spcBef>
            </a:pPr>
            <a:r>
              <a:rPr lang="ru-RU"/>
              <a:t>-по центру</a:t>
            </a:r>
          </a:p>
          <a:p>
            <a:pPr>
              <a:spcBef>
                <a:spcPct val="50000"/>
              </a:spcBef>
            </a:pPr>
            <a:r>
              <a:rPr lang="ru-RU"/>
              <a:t>-смешанный или коллаж</a:t>
            </a:r>
          </a:p>
        </p:txBody>
      </p:sp>
      <p:pic>
        <p:nvPicPr>
          <p:cNvPr id="16386" name="Picture 10" descr="IMG_833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32588" y="981075"/>
            <a:ext cx="172720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7" descr="65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650" y="3933825"/>
            <a:ext cx="1728788" cy="218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Изображение 04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2500" y="3141663"/>
            <a:ext cx="2808288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52400"/>
            <a:ext cx="8229600" cy="679450"/>
          </a:xfrm>
          <a:ln w="9525"/>
        </p:spPr>
        <p:txBody>
          <a:bodyPr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 sz="3800" smtClean="0">
              <a:ln>
                <a:noFill/>
              </a:ln>
              <a:effectLst/>
            </a:endParaRPr>
          </a:p>
        </p:txBody>
      </p:sp>
      <p:sp>
        <p:nvSpPr>
          <p:cNvPr id="17410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084888" y="2349500"/>
            <a:ext cx="2590800" cy="38131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z="2200" smtClean="0"/>
          </a:p>
        </p:txBody>
      </p:sp>
      <p:sp>
        <p:nvSpPr>
          <p:cNvPr id="17411" name="Rectangle 6"/>
          <p:cNvSpPr>
            <a:spLocks noChangeArrowheads="1"/>
          </p:cNvSpPr>
          <p:nvPr/>
        </p:nvSpPr>
        <p:spPr bwMode="auto">
          <a:xfrm>
            <a:off x="533400" y="481013"/>
            <a:ext cx="807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Verdana" pitchFamily="34" charset="0"/>
              </a:rPr>
              <a:t>Кожаная пластика - один из популярных видов декоративно-прикладного творчества.</a:t>
            </a:r>
          </a:p>
        </p:txBody>
      </p:sp>
      <p:pic>
        <p:nvPicPr>
          <p:cNvPr id="17412" name="Picture 7" descr="Изображение 03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313" y="2133600"/>
            <a:ext cx="18002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8" descr="Изображение 03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56325" y="2133600"/>
            <a:ext cx="158591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4" descr="IMG_776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3203575" y="3068638"/>
            <a:ext cx="2305050" cy="3384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73075" y="198438"/>
            <a:ext cx="8213725" cy="139700"/>
          </a:xfrm>
          <a:ln w="9525"/>
        </p:spPr>
        <p:txBody>
          <a:bodyPr wrap="square" lIns="91440" tIns="45720" rIns="91440" bIns="45720" numCol="1" anchor="ctr" anchorCtr="1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endParaRPr lang="ru-RU" sz="3800" smtClean="0">
              <a:ln>
                <a:noFill/>
              </a:ln>
              <a:effectLst/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762000"/>
            <a:ext cx="4038600" cy="20574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22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Мы мастерим кожаные поделки на кружке.</a:t>
            </a:r>
            <a:endParaRPr lang="ru-RU" sz="22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8435" name="Picture 4" descr="IMG_758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450" y="2133600"/>
            <a:ext cx="267493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9" descr="IMG_765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572000" y="620713"/>
            <a:ext cx="2919413" cy="2189162"/>
          </a:xfrm>
        </p:spPr>
      </p:pic>
      <p:pic>
        <p:nvPicPr>
          <p:cNvPr id="18437" name="Picture 10" descr="IMG_765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500563" y="3573463"/>
            <a:ext cx="2919412" cy="226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type="title" sz="quarter" idx="4294967295"/>
          </p:nvPr>
        </p:nvSpPr>
        <p:spPr bwMode="auto">
          <a:xfrm>
            <a:off x="1331913" y="0"/>
            <a:ext cx="5545137" cy="692150"/>
          </a:xfrm>
          <a:ln w="9525"/>
        </p:spPr>
        <p:txBody>
          <a:bodyPr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3200" smtClean="0">
                <a:ln>
                  <a:noFill/>
                </a:ln>
                <a:solidFill>
                  <a:schemeClr val="hlink"/>
                </a:solidFill>
                <a:effectLst/>
                <a:latin typeface="Arial" charset="0"/>
              </a:rPr>
              <a:t>Наша фотогалерея</a:t>
            </a:r>
          </a:p>
        </p:txBody>
      </p:sp>
      <p:pic>
        <p:nvPicPr>
          <p:cNvPr id="19458" name="Picture 10" descr="IMG_831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187450" y="1341438"/>
            <a:ext cx="2232025" cy="1582737"/>
          </a:xfrm>
        </p:spPr>
      </p:pic>
      <p:pic>
        <p:nvPicPr>
          <p:cNvPr id="19459" name="Picture 11" descr="IMG_832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/>
          <a:srcRect/>
          <a:stretch>
            <a:fillRect/>
          </a:stretch>
        </p:blipFill>
        <p:spPr>
          <a:xfrm rot="1395467">
            <a:off x="5724525" y="1196975"/>
            <a:ext cx="2189163" cy="2478088"/>
          </a:xfrm>
        </p:spPr>
      </p:pic>
      <p:pic>
        <p:nvPicPr>
          <p:cNvPr id="19460" name="Picture 12" descr="IMG_833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 rot="20342495">
            <a:off x="1397000" y="3989388"/>
            <a:ext cx="1876425" cy="2389187"/>
          </a:xfrm>
        </p:spPr>
      </p:pic>
      <p:pic>
        <p:nvPicPr>
          <p:cNvPr id="19461" name="Picture 13" descr="IMG_833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4932363" y="4343400"/>
            <a:ext cx="2160587" cy="2189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192088"/>
          </a:xfrm>
        </p:spPr>
        <p:txBody>
          <a:bodyPr wrap="square" lIns="91440" tIns="45720" rIns="91440" bIns="45720" numCol="1" anchor="ctr" anchorCtr="1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endParaRPr lang="ru-RU" sz="3800" smtClean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533400"/>
            <a:ext cx="8458200" cy="152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5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endParaRPr lang="ru-RU" sz="7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483" name="Picture 4" descr="Изображение 00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6013" y="1700213"/>
            <a:ext cx="3024187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10" descr="IMG_831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725" y="692150"/>
            <a:ext cx="2663825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274638"/>
          </a:xfrm>
        </p:spPr>
        <p:txBody>
          <a:bodyPr wrap="square" lIns="91440" tIns="45720" rIns="91440" bIns="45720" numCol="1" anchor="ctr" anchorCtr="1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endParaRPr lang="ru-RU" sz="3800" smtClean="0">
              <a:ln>
                <a:noFill/>
              </a:ln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1506" name="Picture 8" descr="Изображение 01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68313" y="908050"/>
            <a:ext cx="3686175" cy="4249738"/>
          </a:xfrm>
        </p:spPr>
      </p:pic>
      <p:pic>
        <p:nvPicPr>
          <p:cNvPr id="21507" name="Picture 9" descr="Изображение 03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651500" y="908050"/>
            <a:ext cx="2024063" cy="2665413"/>
          </a:xfrm>
        </p:spPr>
      </p:pic>
      <p:pic>
        <p:nvPicPr>
          <p:cNvPr id="21508" name="Picture 9" descr="IMG_832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3800" y="4076700"/>
            <a:ext cx="172878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Fresh">
      <a:dk1>
        <a:sysClr val="windowText" lastClr="000000"/>
      </a:dk1>
      <a:lt1>
        <a:sysClr val="window" lastClr="FFFFFF"/>
      </a:lt1>
      <a:dk2>
        <a:srgbClr val="89C540"/>
      </a:dk2>
      <a:lt2>
        <a:srgbClr val="F0E5B6"/>
      </a:lt2>
      <a:accent1>
        <a:srgbClr val="3B4F18"/>
      </a:accent1>
      <a:accent2>
        <a:srgbClr val="CCC834"/>
      </a:accent2>
      <a:accent3>
        <a:srgbClr val="F49AE1"/>
      </a:accent3>
      <a:accent4>
        <a:srgbClr val="2AC9DE"/>
      </a:accent4>
      <a:accent5>
        <a:srgbClr val="927B74"/>
      </a:accent5>
      <a:accent6>
        <a:srgbClr val="769F11"/>
      </a:accent6>
      <a:hlink>
        <a:srgbClr val="0A6A21"/>
      </a:hlink>
      <a:folHlink>
        <a:srgbClr val="406EA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77</TotalTime>
  <Words>269</Words>
  <Application>Microsoft Office PowerPoint</Application>
  <PresentationFormat>Экран (4:3)</PresentationFormat>
  <Paragraphs>51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Бумажная</vt:lpstr>
      <vt:lpstr>Слайд 1</vt:lpstr>
      <vt:lpstr>Кожаная пластика</vt:lpstr>
      <vt:lpstr>Слайд 3</vt:lpstr>
      <vt:lpstr>Слайд 4</vt:lpstr>
      <vt:lpstr>Слайд 5</vt:lpstr>
      <vt:lpstr>Слайд 6</vt:lpstr>
      <vt:lpstr>Наша фотогалерея</vt:lpstr>
      <vt:lpstr>Слайд 8</vt:lpstr>
      <vt:lpstr>Слайд 9</vt:lpstr>
      <vt:lpstr>Слайд 10</vt:lpstr>
      <vt:lpstr>Слайд 11</vt:lpstr>
      <vt:lpstr>Поэтапное  изготовление бутоньерки:</vt:lpstr>
      <vt:lpstr>Слайд 13</vt:lpstr>
      <vt:lpstr>Слайд 14</vt:lpstr>
      <vt:lpstr>Слайд 15</vt:lpstr>
      <vt:lpstr>Слайд 16</vt:lpstr>
      <vt:lpstr>Слайд 17</vt:lpstr>
      <vt:lpstr>Собираем бутоньерку: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Андрейка</cp:lastModifiedBy>
  <cp:revision>8</cp:revision>
  <dcterms:created xsi:type="dcterms:W3CDTF">2012-01-25T12:31:21Z</dcterms:created>
  <dcterms:modified xsi:type="dcterms:W3CDTF">2012-11-04T12:55:51Z</dcterms:modified>
</cp:coreProperties>
</file>