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0" r:id="rId4"/>
    <p:sldId id="257" r:id="rId5"/>
    <p:sldId id="261" r:id="rId6"/>
    <p:sldId id="264" r:id="rId7"/>
    <p:sldId id="265" r:id="rId8"/>
    <p:sldId id="266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117" autoAdjust="0"/>
  </p:normalViewPr>
  <p:slideViewPr>
    <p:cSldViewPr>
      <p:cViewPr varScale="1">
        <p:scale>
          <a:sx n="75" d="100"/>
          <a:sy n="75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69242-CF55-4CAD-A549-6B4462CCE532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4DDC8-F0B3-411B-A26B-C777A2501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EEA8C-0F84-4559-B8F0-70A0C7FF38E1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16145-71BA-4239-80DE-C0CBA72F9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3E515-7615-4C8F-9A17-208FC5887119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B4017-B94C-43E6-8B2F-C25C6C7FF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9EB47C9-B63E-4F8A-896E-B816E311D0D8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829D670-3D7D-451D-A637-9E286BF6C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01727-CBB5-41A9-A36F-B74D6D5A69DE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829F0-9B54-4A24-94EA-CDEE39961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CD178-EE99-4DCD-94EE-9F1E616D9B35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293BE-8A7B-4951-9318-086F44092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53D63-A6AE-4E37-A6FF-4691E83F967C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69C52-07B2-4490-AD17-5973EBA9D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407BB0-7769-4464-A35A-278A83218B4B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B0238E-235B-41EA-8C12-A8DF112E5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4C0ED-838E-42AC-81FE-F5F83A995CC1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9ADAB-CDCB-48BE-9685-F0008AE30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C2BE606-0956-49A6-893F-1D6D70F33D34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D6DD08F-760E-4174-B427-400B89E90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2EC4A2F-1468-4E22-9722-302DBAE23D87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4C869A9-B106-4B69-B96B-94789DC12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2C6D9E-B044-467A-9D26-BAFFFE2CBC12}" type="datetimeFigureOut">
              <a:rPr lang="ru-RU"/>
              <a:pPr>
                <a:defRPr/>
              </a:pPr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CF0658-E4B4-4202-A0BD-A045A9E03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19" r:id="rId4"/>
    <p:sldLayoutId id="2147483718" r:id="rId5"/>
    <p:sldLayoutId id="2147483723" r:id="rId6"/>
    <p:sldLayoutId id="2147483717" r:id="rId7"/>
    <p:sldLayoutId id="2147483724" r:id="rId8"/>
    <p:sldLayoutId id="2147483725" r:id="rId9"/>
    <p:sldLayoutId id="2147483716" r:id="rId10"/>
    <p:sldLayoutId id="214748371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Технология вышивки крестиком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r>
              <a:rPr lang="ru-RU" smtClean="0"/>
              <a:t>ЛИЗА ЗВЕРЕВА 6 В КЛАСС</a:t>
            </a:r>
            <a:endParaRPr lang="en-US" smtClean="0"/>
          </a:p>
          <a:p>
            <a:r>
              <a:rPr lang="ru-RU" smtClean="0">
                <a:latin typeface="Arial" charset="0"/>
              </a:rPr>
              <a:t>Руководитель Калбазова Ирина Ивановна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2253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Рисунок 3" descr="tumblr_lsuzurDdAL1r0e76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60350"/>
            <a:ext cx="6408738" cy="391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/>
              <a:t>тЕХнИкА</a:t>
            </a:r>
            <a:r>
              <a:rPr lang="ru-RU" dirty="0" smtClean="0"/>
              <a:t> БЕЗОПАСНОСТИ</a:t>
            </a:r>
            <a:endParaRPr lang="ru-RU" dirty="0"/>
          </a:p>
        </p:txBody>
      </p:sp>
      <p:sp>
        <p:nvSpPr>
          <p:cNvPr id="14338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НЕ ШИТЬ РЖАВОЙ  ИГЛОЙ</a:t>
            </a:r>
          </a:p>
          <a:p>
            <a:r>
              <a:rPr lang="ru-RU" smtClean="0"/>
              <a:t>НЕ БРАТЬ ИГЛУ В РОТ</a:t>
            </a:r>
          </a:p>
          <a:p>
            <a:r>
              <a:rPr lang="ru-RU" smtClean="0"/>
              <a:t>ПЕРЕД РАБОТОЙ ПРОВЕРИТЬ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ВИДЫ КРЕСТИКОВ И ИСТОРИЯ ВЫШИВКИ…</a:t>
            </a:r>
            <a:endParaRPr lang="ru-RU" dirty="0"/>
          </a:p>
        </p:txBody>
      </p:sp>
      <p:pic>
        <p:nvPicPr>
          <p:cNvPr id="15362" name="Содержимое 6" descr="0012-012-Vidy-krestikov2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2492375"/>
            <a:ext cx="4105275" cy="3889375"/>
          </a:xfrm>
        </p:spPr>
      </p:pic>
      <p:pic>
        <p:nvPicPr>
          <p:cNvPr id="15363" name="Содержимое 7" descr="0005-005-Istorija-vyshivki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371975" y="2492375"/>
            <a:ext cx="4160838" cy="38893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О вышивки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Для вышивки крестиком, в зависимости от опыта и выбранного сюжета для вышивки, можно приобрести все материалы для вышивания по отдельности, либо достаточно купить набор для вышивания, где есть все необходимое.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Если вы приобрели канву, нитки по отдельности, то нужно сначала подготовить канву для вышивания: нанести рисунок. Если вы сами создали схему для вышивки или приобрели ее в магазине, нужно сначала неразмеченную ткань для вышивки расчертить маркером. Какой маркер приобрести (в зависимости от цвета канвы),  смотрите в разделе "Инструменты для вышивания".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Ткань расчерчивают на равные квадраты (например 10х10 или 20х20 квадратиков канвы) в соответствии со схемой вышивки. Чем меньше квадраты, тем точнее будет получен узор для вышивки. Затем вышивают в соответствии со схемой тем или иным цветом.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ЧТО И ГОВОРИТЬ О ПОПУЛЯРНОСТИ!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Все больше и больше становятся популярными вышивальные наборы. На канве уже нанесен рисунок и рукодельнице достаточно вышить нитками определенного цвета, указанными на рисунке. Эта техника вышивания называется «печатный крест».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Опытные рукодельницы используют счётный крест – покупают канву без рисунка, в этом случае вышивальщице приходится самой отсчитывать количество крестиков.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Подготовленную ткань необходимо аккуратно, без перекосов закрепить в пяльцы.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Вообще рекомендуют начинать вышивать из центра работы, тогда внешний вид готовой работы будет более эффектным. Как показывает практика, многие предпочитают вышивать с одного из углов, двигаясь по кругу.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Первый способ - выполняется стежками по горизонтали, начиная с низа от левого угла по рисунку на канве</a:t>
            </a:r>
            <a:endParaRPr lang="ru-RU" dirty="0"/>
          </a:p>
        </p:txBody>
      </p:sp>
      <p:pic>
        <p:nvPicPr>
          <p:cNvPr id="18434" name="Содержимое 3" descr="img1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700213"/>
            <a:ext cx="6840537" cy="49609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Второй способ - выполняется стежками по вертикали, начиная с правого угла  выбранного ряда от нижнего края по расцветке рисунка</a:t>
            </a:r>
            <a:endParaRPr lang="ru-RU" dirty="0"/>
          </a:p>
        </p:txBody>
      </p:sp>
      <p:pic>
        <p:nvPicPr>
          <p:cNvPr id="19458" name="Содержимое 3" descr="img2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773238"/>
            <a:ext cx="7620000" cy="417671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Технологическая карта 3. Способ вышивания методом “крест” раздела “Рукоделия”, для </a:t>
            </a:r>
            <a:r>
              <a:rPr lang="ru-RU" dirty="0" err="1" smtClean="0"/>
              <a:t>леворуких</a:t>
            </a:r>
            <a:r>
              <a:rPr lang="ru-RU" dirty="0" smtClean="0"/>
              <a:t> учениц 5 - 6 классов</a:t>
            </a:r>
            <a:endParaRPr lang="ru-RU" dirty="0"/>
          </a:p>
        </p:txBody>
      </p:sp>
      <p:pic>
        <p:nvPicPr>
          <p:cNvPr id="20482" name="Содержимое 3" descr="img3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125538"/>
            <a:ext cx="6626225" cy="56610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ВОТ ЭТО РАБОТА…</a:t>
            </a:r>
            <a:endParaRPr lang="ru-RU" dirty="0"/>
          </a:p>
        </p:txBody>
      </p:sp>
      <p:pic>
        <p:nvPicPr>
          <p:cNvPr id="21506" name="Содержимое 3" descr="yar_b_702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700213"/>
            <a:ext cx="7416800" cy="457041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</TotalTime>
  <Words>293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22" baseType="lpstr">
      <vt:lpstr>Century Schoolbook</vt:lpstr>
      <vt:lpstr>Arial</vt:lpstr>
      <vt:lpstr>Wingdings</vt:lpstr>
      <vt:lpstr>Wingdings 2</vt:lpstr>
      <vt:lpstr>Calibri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ТЕХНОЛОГИЯ ВЫШИВКИ КРЕСТИКОМ</vt:lpstr>
      <vt:lpstr>ТЕХНИКА БЕЗОПАСНОСТИ</vt:lpstr>
      <vt:lpstr>ВИДЫ КРЕСТИКОВ И ИСТОРИЯ ВЫШИВКИ…</vt:lpstr>
      <vt:lpstr> О ВЫШИВКИ</vt:lpstr>
      <vt:lpstr>ЧТО И ГОВОРИТЬ О ПОПУЛЯРНОСТИ!</vt:lpstr>
      <vt:lpstr>ПЕРВЫЙ СПОСОБ - ВЫПОЛНЯЕТСЯ СТЕЖКАМИ ПО ГОРИЗОНТАЛИ, НАЧИНАЯ С НИЗА ОТ ЛЕВОГО УГЛА ПО РИСУНКУ НА КАНВЕ</vt:lpstr>
      <vt:lpstr>ВТОРОЙ СПОСОБ - ВЫПОЛНЯЕТСЯ СТЕЖКАМИ ПО ВЕРТИКАЛИ, НАЧИНАЯ С ПРАВОГО УГЛА  ВЫБРАННОГО РЯДА ОТ НИЖНЕГО КРАЯ ПО РАСЦВЕТКЕ РИСУНКА</vt:lpstr>
      <vt:lpstr>ТЕХНОЛОГИЧЕСКАЯ КАРТА 3. СПОСОБ ВЫШИВАНИЯ МЕТОДОМ “КРЕСТ” РАЗДЕЛА “РУКОДЕЛИЯ”, ДЛЯ ЛЕВОРУКИХ УЧЕНИЦ 5 - 6 КЛАССОВ</vt:lpstr>
      <vt:lpstr>ВОТ ЭТО РАБОТА…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вышивки крестиком</dc:title>
  <dc:creator>Asus</dc:creator>
  <cp:lastModifiedBy>Lu</cp:lastModifiedBy>
  <cp:revision>6</cp:revision>
  <dcterms:created xsi:type="dcterms:W3CDTF">2012-03-02T15:53:04Z</dcterms:created>
  <dcterms:modified xsi:type="dcterms:W3CDTF">2012-11-04T19:08:39Z</dcterms:modified>
</cp:coreProperties>
</file>