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57" r:id="rId4"/>
    <p:sldId id="258" r:id="rId5"/>
    <p:sldId id="260" r:id="rId6"/>
    <p:sldId id="266" r:id="rId7"/>
    <p:sldId id="268" r:id="rId8"/>
    <p:sldId id="274" r:id="rId9"/>
    <p:sldId id="278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200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C4044-304B-4753-8135-FC2D2086C53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49DB9-34F5-4909-9E67-9F735C587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285720"/>
            <a:ext cx="5829300" cy="2643206"/>
          </a:xfrm>
        </p:spPr>
        <p:txBody>
          <a:bodyPr>
            <a:normAutofit fontScale="90000"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ПРОЕКТ ПО НРАВСТВЕННО-ПАТРИОТИЧЕСКОМУ ВОСПИТАНИЮ ДЕТЕЙ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«НАРОДНАЯ ИГРУШКА- МАТРЕШКА»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3600" dirty="0">
              <a:solidFill>
                <a:srgbClr val="CC99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8" y="5072066"/>
            <a:ext cx="4800600" cy="233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C:\Documents and Settings\user\Рабочий стол\фото 2010-201\матрешка\IMG_3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46" y="4000496"/>
            <a:ext cx="5073753" cy="38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4129109"/>
          </a:xfrm>
        </p:spPr>
        <p:txBody>
          <a:bodyPr>
            <a:no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ЭТАПЫ РАБОТЫ</a:t>
            </a:r>
          </a:p>
          <a:p>
            <a:pPr lvl="0"/>
            <a:r>
              <a:rPr lang="ru-RU" b="1" dirty="0" smtClean="0">
                <a:solidFill>
                  <a:schemeClr val="accent1"/>
                </a:solidFill>
              </a:rPr>
              <a:t>Подготовительный (сентябрь- октябрь)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- определение объектов изучения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- подбор литературы, иллюстраций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- подготовка материалов для изо деятельности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Исследовательский ( ноябрь- март)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- ознакомление с историей матрешки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- ознакомление с национальными костюмами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- изучение художественных элементов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- составление орнаментов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- продуктивная деятельность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Заключительный (апрель)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обобщение результатов работы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сбор коллекции игрушек- матрешек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изготовление «Семейной матрешки»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оформление экспозиции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- праздник национальной игрушки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ЦЕЛЬ. </a:t>
            </a:r>
            <a:r>
              <a:rPr lang="ru-RU" sz="2000" dirty="0" smtClean="0"/>
              <a:t>Воспитывать интерес к истории России.  </a:t>
            </a:r>
            <a:r>
              <a:rPr lang="ru-RU" sz="2000" dirty="0" err="1" smtClean="0"/>
              <a:t>ПриобщАть</a:t>
            </a:r>
            <a:r>
              <a:rPr lang="ru-RU" sz="2000" dirty="0" smtClean="0"/>
              <a:t> дошкольников к истории русского прикладного искусства, дать им основы законов композиции, способствовать развитию творчества через ознакомление с народной игрушкой 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 descr="C:\Documents and Settings\user\Рабочий стол\фото 2010-201\матрешка\IMG_0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36" y="1500166"/>
            <a:ext cx="4032113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71744" y="914400"/>
            <a:ext cx="4000506" cy="7213600"/>
          </a:xfrm>
        </p:spPr>
        <p:txBody>
          <a:bodyPr>
            <a:normAutofit fontScale="55000" lnSpcReduction="20000"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ЗАДАЧИ.</a:t>
            </a: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/>
            <a:r>
              <a:rPr lang="ru-RU" sz="2800" dirty="0" smtClean="0">
                <a:solidFill>
                  <a:srgbClr val="FF0000"/>
                </a:solidFill>
              </a:rPr>
              <a:t>Научные</a:t>
            </a:r>
            <a:endParaRPr lang="ru-RU" sz="2000" dirty="0" smtClean="0">
              <a:solidFill>
                <a:srgbClr val="FF000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Познакомить с историей матрешки как народного промысла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Выяснить географию и особенности национального сувенира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Развивать сенсорные навыки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Дать представление о цветовой гармонии</a:t>
            </a:r>
            <a:endParaRPr lang="ru-RU" sz="18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 </a:t>
            </a:r>
            <a:endParaRPr lang="ru-RU" sz="2000" dirty="0" smtClean="0">
              <a:solidFill>
                <a:srgbClr val="0070C0"/>
              </a:solidFill>
            </a:endParaRPr>
          </a:p>
          <a:p>
            <a:pPr lvl="0"/>
            <a:r>
              <a:rPr lang="ru-RU" sz="2800" dirty="0" smtClean="0">
                <a:solidFill>
                  <a:srgbClr val="FF0000"/>
                </a:solidFill>
              </a:rPr>
              <a:t>Мировоззренческие </a:t>
            </a:r>
            <a:endParaRPr lang="ru-RU" sz="2000" dirty="0" smtClean="0">
              <a:solidFill>
                <a:srgbClr val="FF000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Помочь увидеть необычное в обычном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Показать связь мира природы с миром человека</a:t>
            </a:r>
            <a:endParaRPr lang="ru-RU" sz="18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 </a:t>
            </a:r>
            <a:endParaRPr lang="ru-RU" sz="2000" dirty="0" smtClean="0">
              <a:solidFill>
                <a:srgbClr val="0070C0"/>
              </a:solidFill>
            </a:endParaRPr>
          </a:p>
          <a:p>
            <a:pPr lvl="0"/>
            <a:r>
              <a:rPr lang="ru-RU" sz="2800" dirty="0" smtClean="0">
                <a:solidFill>
                  <a:srgbClr val="FF0000"/>
                </a:solidFill>
              </a:rPr>
              <a:t>Духовно- нравственные</a:t>
            </a:r>
            <a:endParaRPr lang="ru-RU" sz="2000" dirty="0" smtClean="0">
              <a:solidFill>
                <a:srgbClr val="FF000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Обогатить  кругозор детей об игрушке как образе материнства, семьи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Поддерживать естественный интерес и любознательность детей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Получать радость от узнавания нового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Учить сотрудничать , уважать свой и чужой труд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Развивать эмоциональную сферу</a:t>
            </a:r>
            <a:endParaRPr lang="ru-RU" sz="18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 </a:t>
            </a:r>
            <a:endParaRPr lang="ru-RU" sz="2000" dirty="0" smtClean="0">
              <a:solidFill>
                <a:srgbClr val="0070C0"/>
              </a:solidFill>
            </a:endParaRPr>
          </a:p>
          <a:p>
            <a:pPr lvl="0"/>
            <a:r>
              <a:rPr lang="ru-RU" sz="2800" dirty="0" smtClean="0">
                <a:solidFill>
                  <a:srgbClr val="FF0000"/>
                </a:solidFill>
              </a:rPr>
              <a:t>Практические </a:t>
            </a:r>
            <a:endParaRPr lang="ru-RU" sz="2000" dirty="0" smtClean="0">
              <a:solidFill>
                <a:srgbClr val="FF000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Освоить некоторые классические художественные элементы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Изучить связь между особенностями орнамента и национального костюма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Разработать собственные образцы росписи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Создать коллекцию игрушек</a:t>
            </a:r>
            <a:endParaRPr lang="ru-RU" sz="1800" dirty="0" smtClean="0">
              <a:solidFill>
                <a:srgbClr val="0070C0"/>
              </a:solidFill>
            </a:endParaRPr>
          </a:p>
          <a:p>
            <a:pPr lvl="1"/>
            <a:r>
              <a:rPr lang="ru-RU" sz="2400" dirty="0" smtClean="0">
                <a:solidFill>
                  <a:srgbClr val="0070C0"/>
                </a:solidFill>
              </a:rPr>
              <a:t>Оформить мини-музей «Матрешка»</a:t>
            </a:r>
            <a:endParaRPr lang="ru-RU" sz="18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5728" y="2500298"/>
            <a:ext cx="2428868" cy="5596483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Участники. </a:t>
            </a:r>
            <a:r>
              <a:rPr lang="ru-RU" sz="2200" dirty="0" smtClean="0"/>
              <a:t>Воспитанники младшей, средней, старшей, подготовительной групп, педагоги, родители.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90" y="285720"/>
            <a:ext cx="6400800" cy="214314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ПРАКТИЧЕСКИЙ ВЫХОД.</a:t>
            </a:r>
            <a:r>
              <a:rPr lang="ru-RU" sz="1800" b="1" dirty="0" smtClean="0">
                <a:solidFill>
                  <a:schemeClr val="accent1"/>
                </a:solidFill>
              </a:rPr>
              <a:t/>
            </a:r>
            <a:br>
              <a:rPr lang="ru-RU" sz="1800" b="1" dirty="0" smtClean="0">
                <a:solidFill>
                  <a:schemeClr val="accent1"/>
                </a:solidFill>
              </a:rPr>
            </a:br>
            <a:r>
              <a:rPr lang="ru-RU" sz="1800" b="1" dirty="0" smtClean="0">
                <a:solidFill>
                  <a:schemeClr val="accent1"/>
                </a:solidFill>
              </a:rPr>
              <a:t>- изготовление «Семейной матрешки»</a:t>
            </a:r>
            <a:br>
              <a:rPr lang="ru-RU" sz="1800" b="1" dirty="0" smtClean="0">
                <a:solidFill>
                  <a:schemeClr val="accent1"/>
                </a:solidFill>
              </a:rPr>
            </a:br>
            <a:r>
              <a:rPr lang="ru-RU" sz="1800" b="1" dirty="0" smtClean="0">
                <a:solidFill>
                  <a:schemeClr val="accent1"/>
                </a:solidFill>
              </a:rPr>
              <a:t>- оформление мини-музея Матрешки</a:t>
            </a:r>
            <a:br>
              <a:rPr lang="ru-RU" sz="1800" b="1" dirty="0" smtClean="0">
                <a:solidFill>
                  <a:schemeClr val="accent1"/>
                </a:solidFill>
              </a:rPr>
            </a:br>
            <a:r>
              <a:rPr lang="ru-RU" sz="1800" b="1" dirty="0" smtClean="0">
                <a:solidFill>
                  <a:schemeClr val="accent1"/>
                </a:solidFill>
              </a:rPr>
              <a:t>- проведение праздника национальной игрушки.</a:t>
            </a:r>
            <a:br>
              <a:rPr lang="ru-RU" sz="1800" b="1" dirty="0" smtClean="0">
                <a:solidFill>
                  <a:schemeClr val="accent1"/>
                </a:solidFill>
              </a:rPr>
            </a:br>
            <a:r>
              <a:rPr lang="ru-RU" sz="1800" dirty="0" smtClean="0"/>
              <a:t> 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6" name="Picture 2" descr="C:\Documents and Settings\user\Рабочий стол\фото 2010-201\матрешка\IMG_18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2900" y="2835063"/>
            <a:ext cx="6172200" cy="4631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фото 2010-201\матрешка\IMG_18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571472"/>
            <a:ext cx="3792108" cy="2844000"/>
          </a:xfrm>
          <a:prstGeom prst="rect">
            <a:avLst/>
          </a:prstGeom>
          <a:noFill/>
        </p:spPr>
      </p:pic>
      <p:pic>
        <p:nvPicPr>
          <p:cNvPr id="7171" name="Picture 3" descr="C:\Documents and Settings\user\Рабочий стол\фото 2010-201\матрешка\IMG_18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16" y="4214810"/>
            <a:ext cx="3984112" cy="298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user\Рабочий стол\фото 2010-201\матрешка\IMG_13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2900" y="2835063"/>
            <a:ext cx="6172200" cy="4631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user\Рабочий стол\фото 2010-201\матрешка\IMG_23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2900" y="2835063"/>
            <a:ext cx="6172200" cy="4631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фото 2010-201\матрешка\IMG_32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8" y="571472"/>
            <a:ext cx="5073752" cy="3805200"/>
          </a:xfrm>
          <a:prstGeom prst="rect">
            <a:avLst/>
          </a:prstGeom>
          <a:noFill/>
        </p:spPr>
      </p:pic>
      <p:pic>
        <p:nvPicPr>
          <p:cNvPr id="4099" name="Picture 3" descr="C:\Documents and Settings\user\Рабочий стол\фото 2010-201\матрешка\IMG_32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8" y="4572000"/>
            <a:ext cx="3153695" cy="2365200"/>
          </a:xfrm>
          <a:prstGeom prst="rect">
            <a:avLst/>
          </a:prstGeom>
          <a:noFill/>
        </p:spPr>
      </p:pic>
      <p:pic>
        <p:nvPicPr>
          <p:cNvPr id="4100" name="Picture 4" descr="C:\Documents and Settings\user\Рабочий стол\фото 2010-201\матрешка\IMG_32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6000760"/>
            <a:ext cx="3153695" cy="236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149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ПО НРАВСТВЕННО-ПАТРИОТИЧЕСКОМУ ВОСПИТАНИЮ ДЕТЕЙ «НАРОДНАЯ ИГРУШКА- МАТРЕШКА» </vt:lpstr>
      <vt:lpstr>  </vt:lpstr>
      <vt:lpstr>ЦЕЛЬ. Воспитывать интерес к истории России.  ПриобщАть дошкольников к истории русского прикладного искусства, дать им основы законов композиции, способствовать развитию творчества через ознакомление с народной игрушкой . </vt:lpstr>
      <vt:lpstr>Слайд 4</vt:lpstr>
      <vt:lpstr>   ПРАКТИЧЕСКИЙ ВЫХОД. - изготовление «Семейной матрешки» - оформление мини-музея Матрешки - проведение праздника национальной игрушки.   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НРАВСТВЕННО-ПАТРИОТИЧЕСКОМУ ВОСПИТАНИЮ ДЕТЕЙ «НАРОДНАЯ ИГРУШКА- МАТРЕШКА»</dc:title>
  <dc:creator>user</dc:creator>
  <cp:lastModifiedBy>USER</cp:lastModifiedBy>
  <cp:revision>17</cp:revision>
  <dcterms:created xsi:type="dcterms:W3CDTF">2011-01-17T14:09:26Z</dcterms:created>
  <dcterms:modified xsi:type="dcterms:W3CDTF">2012-11-04T13:21:05Z</dcterms:modified>
</cp:coreProperties>
</file>