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884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36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136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272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793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85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110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255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488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2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68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215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5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122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1134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5715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5290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6965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0718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2283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57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366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62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887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7961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882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326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FFAC-C875-491B-A1C2-EF292E21F2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1376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DFC91-1E89-4191-AD98-12FC95341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343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8FD8-2514-4E38-A92B-8068C60D33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4788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152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5995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857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863DE-1972-43B7-9EC1-217C326C9E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024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901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629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120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45BA4-DAB7-4862-8B36-C170C09DBE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85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07FA-D152-4EF4-BDBD-0ED3F2027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7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460CA-EFF5-4B49-845D-9769C11AEB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62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07FE-46BC-4844-9D3A-1F2D3363F75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89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6A0D9-576D-49EF-BE4A-BF3BA1C13A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245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B86A-D072-4532-9660-A8F0EB97E7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75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536A-7930-4DA4-9DAC-AC4729EF67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338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5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89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4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598B48-55DB-4A81-8818-3C02FB04B5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3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8" y="1484313"/>
            <a:ext cx="32480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0" y="0"/>
            <a:ext cx="2565400" cy="25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38" y="3644900"/>
            <a:ext cx="2484437" cy="215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429000"/>
            <a:ext cx="2881312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900113" y="260350"/>
            <a:ext cx="54006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000000"/>
                </a:solidFill>
              </a:rPr>
              <a:t>Название этого камня произошло от слова змея потому что окрашен самоцвет как змеиная кожа. </a:t>
            </a:r>
          </a:p>
        </p:txBody>
      </p:sp>
      <p:sp>
        <p:nvSpPr>
          <p:cNvPr id="15367" name="Rectangle 15"/>
          <p:cNvSpPr>
            <a:spLocks noChangeArrowheads="1"/>
          </p:cNvSpPr>
          <p:nvPr/>
        </p:nvSpPr>
        <p:spPr bwMode="auto">
          <a:xfrm>
            <a:off x="971550" y="6035675"/>
            <a:ext cx="81724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000000"/>
                </a:solidFill>
              </a:rPr>
              <a:t>Популярный минерал. В качестве поделочного камня змеевик используется уже более 400 лет. </a:t>
            </a:r>
          </a:p>
        </p:txBody>
      </p:sp>
      <p:sp>
        <p:nvSpPr>
          <p:cNvPr id="15368" name="WordArt 17" descr="Зеленый мрамор"/>
          <p:cNvSpPr>
            <a:spLocks noChangeArrowheads="1" noChangeShapeType="1" noTextEdit="1"/>
          </p:cNvSpPr>
          <p:nvPr/>
        </p:nvSpPr>
        <p:spPr bwMode="auto">
          <a:xfrm rot="5400000">
            <a:off x="-2474912" y="2914650"/>
            <a:ext cx="6192837" cy="741363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190"/>
              </a:avLst>
            </a:prstTxWarp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2700">
                  <a:solidFill>
                    <a:srgbClr val="0033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Змеевик</a:t>
            </a:r>
          </a:p>
        </p:txBody>
      </p:sp>
    </p:spTree>
    <p:extLst>
      <p:ext uri="{BB962C8B-B14F-4D97-AF65-F5344CB8AC3E}">
        <p14:creationId xmlns:p14="http://schemas.microsoft.com/office/powerpoint/2010/main" val="6023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333375"/>
            <a:ext cx="2087563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141663"/>
            <a:ext cx="2376488" cy="237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0350"/>
            <a:ext cx="1944688" cy="194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716338"/>
            <a:ext cx="2925762" cy="23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260350"/>
            <a:ext cx="1484312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1" name="WordArt 9" descr="Зеленый мрамор"/>
          <p:cNvSpPr>
            <a:spLocks noChangeArrowheads="1" noChangeShapeType="1" noTextEdit="1"/>
          </p:cNvSpPr>
          <p:nvPr/>
        </p:nvSpPr>
        <p:spPr bwMode="auto">
          <a:xfrm rot="5400000">
            <a:off x="-2511424" y="3167062"/>
            <a:ext cx="6337300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12700">
                  <a:solidFill>
                    <a:srgbClr val="C4B596"/>
                  </a:solidFill>
                  <a:round/>
                  <a:headEnd/>
                  <a:tailEnd/>
                </a:ln>
                <a:blipFill dpi="0" rotWithShape="0">
                  <a:blip r:embed="rId7"/>
                  <a:srcRect/>
                  <a:tile tx="0" ty="0" sx="100000" sy="100000" flip="none" algn="tl"/>
                </a:blip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Изделия из змеевика</a:t>
            </a:r>
          </a:p>
        </p:txBody>
      </p:sp>
    </p:spTree>
    <p:extLst>
      <p:ext uri="{BB962C8B-B14F-4D97-AF65-F5344CB8AC3E}">
        <p14:creationId xmlns:p14="http://schemas.microsoft.com/office/powerpoint/2010/main" val="40098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2268537" cy="161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041400"/>
            <a:ext cx="2030412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3219450"/>
            <a:ext cx="2249488" cy="224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789363"/>
            <a:ext cx="1871662" cy="145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598863"/>
            <a:ext cx="1836737" cy="183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76250"/>
            <a:ext cx="1857375" cy="187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6" name="Rectangle 14"/>
          <p:cNvSpPr>
            <a:spLocks noChangeArrowheads="1"/>
          </p:cNvSpPr>
          <p:nvPr/>
        </p:nvSpPr>
        <p:spPr bwMode="auto">
          <a:xfrm>
            <a:off x="1835150" y="5911850"/>
            <a:ext cx="6553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>
                <a:solidFill>
                  <a:srgbClr val="000000"/>
                </a:solidFill>
              </a:rPr>
              <a:t>Агат - один из самых красивых и популярных камней.</a:t>
            </a:r>
          </a:p>
        </p:txBody>
      </p:sp>
      <p:sp>
        <p:nvSpPr>
          <p:cNvPr id="17417" name="WordArt 16"/>
          <p:cNvSpPr>
            <a:spLocks noChangeArrowheads="1" noChangeShapeType="1" noTextEdit="1"/>
          </p:cNvSpPr>
          <p:nvPr/>
        </p:nvSpPr>
        <p:spPr bwMode="auto">
          <a:xfrm>
            <a:off x="323850" y="620713"/>
            <a:ext cx="4248150" cy="10795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3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6000">
                      <a:srgbClr val="1F1F1F"/>
                    </a:gs>
                    <a:gs pos="17999">
                      <a:srgbClr val="FFFFFF"/>
                    </a:gs>
                    <a:gs pos="42000">
                      <a:srgbClr val="636363"/>
                    </a:gs>
                    <a:gs pos="53000">
                      <a:srgbClr val="CFCFCF"/>
                    </a:gs>
                    <a:gs pos="66000">
                      <a:srgbClr val="CFCFCF"/>
                    </a:gs>
                    <a:gs pos="75999">
                      <a:srgbClr val="1F1F1F"/>
                    </a:gs>
                    <a:gs pos="78999">
                      <a:srgbClr val="FFFFFF"/>
                    </a:gs>
                    <a:gs pos="100000">
                      <a:srgbClr val="7F7F7F"/>
                    </a:gs>
                  </a:gsLst>
                  <a:lin ang="2700000" scaled="1"/>
                </a:gradFill>
                <a:latin typeface="Impact"/>
              </a:rPr>
              <a:t>Агат</a:t>
            </a:r>
          </a:p>
        </p:txBody>
      </p:sp>
    </p:spTree>
    <p:extLst>
      <p:ext uri="{BB962C8B-B14F-4D97-AF65-F5344CB8AC3E}">
        <p14:creationId xmlns:p14="http://schemas.microsoft.com/office/powerpoint/2010/main" val="36338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8" y="3429000"/>
            <a:ext cx="1979612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65288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708275"/>
            <a:ext cx="2439987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-1588"/>
            <a:ext cx="2238375" cy="1435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8" name="WordArt 9"/>
          <p:cNvSpPr>
            <a:spLocks noChangeArrowheads="1" noChangeShapeType="1" noTextEdit="1"/>
          </p:cNvSpPr>
          <p:nvPr/>
        </p:nvSpPr>
        <p:spPr bwMode="auto">
          <a:xfrm>
            <a:off x="2268538" y="981075"/>
            <a:ext cx="5545137" cy="904875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3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Изделия из агата</a:t>
            </a:r>
          </a:p>
        </p:txBody>
      </p:sp>
    </p:spTree>
    <p:extLst>
      <p:ext uri="{BB962C8B-B14F-4D97-AF65-F5344CB8AC3E}">
        <p14:creationId xmlns:p14="http://schemas.microsoft.com/office/powerpoint/2010/main" val="2440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47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2</cp:revision>
  <dcterms:created xsi:type="dcterms:W3CDTF">2012-11-04T09:44:28Z</dcterms:created>
  <dcterms:modified xsi:type="dcterms:W3CDTF">2012-11-04T09:51:34Z</dcterms:modified>
</cp:coreProperties>
</file>