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</p:sldMasterIdLst>
  <p:sldIdLst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3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69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589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612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94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772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181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164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8921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525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443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20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673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953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6916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4845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1809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956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561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5887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435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57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302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094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90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3756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003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1222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2332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581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9577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4351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52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3200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057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187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7551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113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8809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948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5442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3750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84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9883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3190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0104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974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9467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02246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3605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58306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7626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9593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417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6487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3542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715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64940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260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83196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4031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3655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853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2367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8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42316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5934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70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6326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4397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39245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48325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4918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95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5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02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26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760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7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4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50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267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13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6"/>
          <p:cNvSpPr>
            <a:spLocks noChangeArrowheads="1" noChangeShapeType="1" noTextEdit="1"/>
          </p:cNvSpPr>
          <p:nvPr/>
        </p:nvSpPr>
        <p:spPr bwMode="auto">
          <a:xfrm>
            <a:off x="0" y="2205038"/>
            <a:ext cx="8569325" cy="338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cs typeface="Arial"/>
              </a:rPr>
              <a:t>"Удивительный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cs typeface="Arial"/>
              </a:rPr>
              <a:t>мир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cs typeface="Arial"/>
              </a:rPr>
              <a:t>минералов"</a:t>
            </a:r>
          </a:p>
        </p:txBody>
      </p:sp>
      <p:sp>
        <p:nvSpPr>
          <p:cNvPr id="2051" name="WordArt 7" descr="Коричневый мрамор"/>
          <p:cNvSpPr>
            <a:spLocks noChangeArrowheads="1" noChangeShapeType="1" noTextEdit="1"/>
          </p:cNvSpPr>
          <p:nvPr/>
        </p:nvSpPr>
        <p:spPr bwMode="auto">
          <a:xfrm>
            <a:off x="539750" y="549275"/>
            <a:ext cx="223202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pc="72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Arial"/>
              </a:rPr>
              <a:t>Тема:</a:t>
            </a:r>
          </a:p>
        </p:txBody>
      </p:sp>
    </p:spTree>
    <p:extLst>
      <p:ext uri="{BB962C8B-B14F-4D97-AF65-F5344CB8AC3E}">
        <p14:creationId xmlns:p14="http://schemas.microsoft.com/office/powerpoint/2010/main" val="204987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Здание музе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263" y="1347788"/>
            <a:ext cx="531653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539750" y="280988"/>
            <a:ext cx="792003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i="1">
                <a:solidFill>
                  <a:srgbClr val="000000"/>
                </a:solidFill>
              </a:rPr>
              <a:t>Ильменский Государственный минералогический заповедник</a:t>
            </a:r>
          </a:p>
        </p:txBody>
      </p:sp>
    </p:spTree>
    <p:extLst>
      <p:ext uri="{BB962C8B-B14F-4D97-AF65-F5344CB8AC3E}">
        <p14:creationId xmlns:p14="http://schemas.microsoft.com/office/powerpoint/2010/main" val="69272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08050"/>
            <a:ext cx="655320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0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981075"/>
            <a:ext cx="2987675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827088" y="0"/>
            <a:ext cx="34559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b="1">
                <a:solidFill>
                  <a:srgbClr val="000000"/>
                </a:solidFill>
              </a:rPr>
              <a:t>Ильменит</a:t>
            </a:r>
          </a:p>
        </p:txBody>
      </p:sp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3841750"/>
            <a:ext cx="3132138" cy="220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3787775"/>
            <a:ext cx="3097213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981075"/>
            <a:ext cx="2808288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5724525" y="115888"/>
            <a:ext cx="23669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0000"/>
                </a:solidFill>
              </a:rPr>
              <a:t>Поляковит</a:t>
            </a:r>
            <a:endParaRPr lang="ru-RU" sz="3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73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191000"/>
            <a:ext cx="1920875" cy="198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165735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250825" y="188913"/>
            <a:ext cx="2051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0000"/>
                </a:solidFill>
              </a:rPr>
              <a:t>Монацит</a:t>
            </a:r>
            <a:r>
              <a:rPr lang="ru-RU" sz="32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63" y="4868863"/>
            <a:ext cx="2478087" cy="131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63" y="2205038"/>
            <a:ext cx="1973262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6227763" y="1268413"/>
            <a:ext cx="2352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0000"/>
                </a:solidFill>
              </a:rPr>
              <a:t>Самарскит</a:t>
            </a:r>
            <a:endParaRPr lang="ru-RU" sz="3200">
              <a:solidFill>
                <a:srgbClr val="000000"/>
              </a:solidFill>
            </a:endParaRPr>
          </a:p>
        </p:txBody>
      </p:sp>
      <p:pic>
        <p:nvPicPr>
          <p:cNvPr id="615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738" y="1412875"/>
            <a:ext cx="2063750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3" name="Rectangle 11"/>
          <p:cNvSpPr>
            <a:spLocks noChangeArrowheads="1"/>
          </p:cNvSpPr>
          <p:nvPr/>
        </p:nvSpPr>
        <p:spPr bwMode="auto">
          <a:xfrm>
            <a:off x="2771775" y="620713"/>
            <a:ext cx="31829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0000"/>
                </a:solidFill>
              </a:rPr>
              <a:t>Ильменорутил</a:t>
            </a:r>
          </a:p>
        </p:txBody>
      </p:sp>
    </p:spTree>
    <p:extLst>
      <p:ext uri="{BB962C8B-B14F-4D97-AF65-F5344CB8AC3E}">
        <p14:creationId xmlns:p14="http://schemas.microsoft.com/office/powerpoint/2010/main" val="368625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4900"/>
            <a:ext cx="2268538" cy="226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844675"/>
            <a:ext cx="2333625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716338"/>
            <a:ext cx="2851150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75" y="4365625"/>
            <a:ext cx="17494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WordArt 15"/>
          <p:cNvSpPr>
            <a:spLocks noChangeArrowheads="1" noChangeShapeType="1" noTextEdit="1"/>
          </p:cNvSpPr>
          <p:nvPr/>
        </p:nvSpPr>
        <p:spPr bwMode="auto">
          <a:xfrm>
            <a:off x="1763713" y="549275"/>
            <a:ext cx="5688012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Авантюрин</a:t>
            </a:r>
          </a:p>
        </p:txBody>
      </p:sp>
    </p:spTree>
    <p:extLst>
      <p:ext uri="{BB962C8B-B14F-4D97-AF65-F5344CB8AC3E}">
        <p14:creationId xmlns:p14="http://schemas.microsoft.com/office/powerpoint/2010/main" val="38313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302125"/>
            <a:ext cx="2555875" cy="255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187325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25538"/>
            <a:ext cx="2220913" cy="244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930400"/>
            <a:ext cx="2449512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1873250" cy="206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9" name="WordArt 9"/>
          <p:cNvSpPr>
            <a:spLocks noChangeArrowheads="1" noChangeShapeType="1" noTextEdit="1"/>
          </p:cNvSpPr>
          <p:nvPr/>
        </p:nvSpPr>
        <p:spPr bwMode="auto">
          <a:xfrm>
            <a:off x="611188" y="188913"/>
            <a:ext cx="5545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CC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/>
              </a:rPr>
              <a:t>Изделия из авантюрина</a:t>
            </a:r>
          </a:p>
        </p:txBody>
      </p:sp>
    </p:spTree>
    <p:extLst>
      <p:ext uri="{BB962C8B-B14F-4D97-AF65-F5344CB8AC3E}">
        <p14:creationId xmlns:p14="http://schemas.microsoft.com/office/powerpoint/2010/main" val="1397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1</cp:revision>
  <dcterms:created xsi:type="dcterms:W3CDTF">2012-11-04T09:37:23Z</dcterms:created>
  <dcterms:modified xsi:type="dcterms:W3CDTF">2012-11-04T09:40:51Z</dcterms:modified>
</cp:coreProperties>
</file>