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sldIdLst>
    <p:sldId id="257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54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329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17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579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478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74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514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648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975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249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46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258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453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7084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6296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105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2197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9305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978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7795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94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3419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2619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799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1537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8465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229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8869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037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2594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265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944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1523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7700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2898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9176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8051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5643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1983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3863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9659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40958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9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7824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36263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6620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66848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6861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0798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117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9930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1659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4220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742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1944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7783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64141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2694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3965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13213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5732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310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31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335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6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58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24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87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033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66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566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437063"/>
            <a:ext cx="3167063" cy="19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30688"/>
            <a:ext cx="2078038" cy="207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662488"/>
            <a:ext cx="2195512" cy="219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57338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63" y="0"/>
            <a:ext cx="1557337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3" name="WordArt 9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2124075" y="333375"/>
            <a:ext cx="5256213" cy="15128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2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7"/>
                  <a:srcRect/>
                  <a:tile tx="0" ty="0" sx="100000" sy="100000" flip="none" algn="tl"/>
                </a:blipFill>
                <a:cs typeface="Arial"/>
              </a:rPr>
              <a:t>Малахит</a:t>
            </a:r>
          </a:p>
        </p:txBody>
      </p:sp>
      <p:sp>
        <p:nvSpPr>
          <p:cNvPr id="9224" name="Rectangle 10"/>
          <p:cNvSpPr>
            <a:spLocks noChangeArrowheads="1"/>
          </p:cNvSpPr>
          <p:nvPr/>
        </p:nvSpPr>
        <p:spPr bwMode="auto">
          <a:xfrm>
            <a:off x="250825" y="2420938"/>
            <a:ext cx="8713788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6600"/>
                </a:solidFill>
              </a:rPr>
              <a:t>Малахит - один из красивейших минералов. Его окраска представляет собой палитру зеленых тонов от светло-зеленого с голубизной (бирюзового) до густого темно-зеленого цвета. </a:t>
            </a:r>
          </a:p>
        </p:txBody>
      </p:sp>
    </p:spTree>
    <p:extLst>
      <p:ext uri="{BB962C8B-B14F-4D97-AF65-F5344CB8AC3E}">
        <p14:creationId xmlns:p14="http://schemas.microsoft.com/office/powerpoint/2010/main" val="295766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4508500"/>
            <a:ext cx="16573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138" y="4602163"/>
            <a:ext cx="1820862" cy="160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2276475"/>
            <a:ext cx="15843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650" y="1844675"/>
            <a:ext cx="153035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013" y="2357438"/>
            <a:ext cx="1906587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0"/>
            <a:ext cx="1763712" cy="176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265613"/>
            <a:ext cx="1944688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025" y="825500"/>
            <a:ext cx="1379538" cy="137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0" name="WordArt 19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5543550" cy="11636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2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1"/>
                </a:gradFill>
                <a:cs typeface="Arial"/>
              </a:rPr>
              <a:t>Изделия из малахита</a:t>
            </a:r>
          </a:p>
        </p:txBody>
      </p:sp>
    </p:spTree>
    <p:extLst>
      <p:ext uri="{BB962C8B-B14F-4D97-AF65-F5344CB8AC3E}">
        <p14:creationId xmlns:p14="http://schemas.microsoft.com/office/powerpoint/2010/main" val="298375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8" y="1341438"/>
            <a:ext cx="1785937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888" y="2636838"/>
            <a:ext cx="1638300" cy="208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63" y="3068638"/>
            <a:ext cx="1541462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13" y="1557338"/>
            <a:ext cx="1800225" cy="316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0" name="Rectangle 14"/>
          <p:cNvSpPr>
            <a:spLocks noChangeArrowheads="1"/>
          </p:cNvSpPr>
          <p:nvPr/>
        </p:nvSpPr>
        <p:spPr bwMode="auto">
          <a:xfrm>
            <a:off x="1547813" y="333375"/>
            <a:ext cx="75961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</a:rPr>
              <a:t>Яшма представляет собой горную породу, содержащую значительные количества кварца.</a:t>
            </a:r>
            <a:endParaRPr lang="ru-RU" b="1" i="1">
              <a:solidFill>
                <a:srgbClr val="000000"/>
              </a:solidFill>
            </a:endParaRPr>
          </a:p>
        </p:txBody>
      </p:sp>
      <p:sp>
        <p:nvSpPr>
          <p:cNvPr id="11271" name="Rectangle 15"/>
          <p:cNvSpPr>
            <a:spLocks noChangeArrowheads="1"/>
          </p:cNvSpPr>
          <p:nvPr/>
        </p:nvSpPr>
        <p:spPr bwMode="auto">
          <a:xfrm>
            <a:off x="1403350" y="5487988"/>
            <a:ext cx="75596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</a:rPr>
              <a:t>Месторождения яшмы встречаются повсеместно, однако наибольшую известность получили яшмы Урала и Алтая. </a:t>
            </a:r>
          </a:p>
        </p:txBody>
      </p:sp>
      <p:sp>
        <p:nvSpPr>
          <p:cNvPr id="11272" name="WordArt 16"/>
          <p:cNvSpPr>
            <a:spLocks noChangeArrowheads="1" noChangeShapeType="1" noTextEdit="1"/>
          </p:cNvSpPr>
          <p:nvPr/>
        </p:nvSpPr>
        <p:spPr bwMode="auto">
          <a:xfrm rot="5400000">
            <a:off x="-2268537" y="2563813"/>
            <a:ext cx="6192837" cy="1296987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3" lon="20699993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CC0000"/>
                </a:solidFill>
                <a:cs typeface="Arial"/>
              </a:rPr>
              <a:t>Яшма</a:t>
            </a:r>
          </a:p>
        </p:txBody>
      </p:sp>
    </p:spTree>
    <p:extLst>
      <p:ext uri="{BB962C8B-B14F-4D97-AF65-F5344CB8AC3E}">
        <p14:creationId xmlns:p14="http://schemas.microsoft.com/office/powerpoint/2010/main" val="149264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50" y="2949575"/>
            <a:ext cx="1862138" cy="186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15888"/>
            <a:ext cx="2160587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188913"/>
            <a:ext cx="2087562" cy="208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575" y="1652588"/>
            <a:ext cx="1849438" cy="259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429000"/>
            <a:ext cx="2103437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5373688"/>
            <a:ext cx="529113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6" name="WordArt 10"/>
          <p:cNvSpPr>
            <a:spLocks noChangeArrowheads="1" noChangeShapeType="1" noTextEdit="1"/>
          </p:cNvSpPr>
          <p:nvPr/>
        </p:nvSpPr>
        <p:spPr bwMode="auto">
          <a:xfrm rot="5400000">
            <a:off x="-2678113" y="2828925"/>
            <a:ext cx="6597651" cy="7397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639993" lon="20699993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CC0000"/>
                </a:solidFill>
                <a:cs typeface="Arial"/>
              </a:rPr>
              <a:t>Изделия из яшмы</a:t>
            </a:r>
          </a:p>
        </p:txBody>
      </p:sp>
    </p:spTree>
    <p:extLst>
      <p:ext uri="{BB962C8B-B14F-4D97-AF65-F5344CB8AC3E}">
        <p14:creationId xmlns:p14="http://schemas.microsoft.com/office/powerpoint/2010/main" val="152850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0813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05413"/>
            <a:ext cx="2555875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80050"/>
            <a:ext cx="1835150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888" y="4654550"/>
            <a:ext cx="1927225" cy="181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36838"/>
            <a:ext cx="1373187" cy="171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320675"/>
            <a:ext cx="2309812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068638"/>
            <a:ext cx="2105025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0" y="1700213"/>
            <a:ext cx="16510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22" name="WordArt 19"/>
          <p:cNvSpPr>
            <a:spLocks noChangeArrowheads="1" noChangeShapeType="1" noTextEdit="1"/>
          </p:cNvSpPr>
          <p:nvPr/>
        </p:nvSpPr>
        <p:spPr bwMode="auto">
          <a:xfrm>
            <a:off x="1692275" y="476250"/>
            <a:ext cx="4600575" cy="8747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FE3E02"/>
                    </a:gs>
                  </a:gsLst>
                  <a:lin ang="2700000" scaled="1"/>
                </a:gradFill>
                <a:latin typeface="Impact"/>
              </a:rPr>
              <a:t>Изделия из сердолика</a:t>
            </a:r>
          </a:p>
        </p:txBody>
      </p:sp>
    </p:spTree>
    <p:extLst>
      <p:ext uri="{BB962C8B-B14F-4D97-AF65-F5344CB8AC3E}">
        <p14:creationId xmlns:p14="http://schemas.microsoft.com/office/powerpoint/2010/main" val="25113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0"/>
            <a:ext cx="1979612" cy="156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768600"/>
            <a:ext cx="3241675" cy="292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9888" cy="364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863" y="3429000"/>
            <a:ext cx="1557337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2" name="Rectangle 8"/>
          <p:cNvSpPr>
            <a:spLocks noChangeArrowheads="1"/>
          </p:cNvSpPr>
          <p:nvPr/>
        </p:nvSpPr>
        <p:spPr bwMode="auto">
          <a:xfrm>
            <a:off x="2268538" y="1700213"/>
            <a:ext cx="55197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990000"/>
                </a:solidFill>
              </a:rPr>
              <a:t>Оранжево-красная разновидность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990000"/>
                </a:solidFill>
              </a:rPr>
              <a:t>халцедона.</a:t>
            </a:r>
          </a:p>
        </p:txBody>
      </p:sp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0" y="4508500"/>
            <a:ext cx="244951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>
                <a:solidFill>
                  <a:srgbClr val="990000"/>
                </a:solidFill>
              </a:rPr>
              <a:t>Сердолик - слово русское, что значит радующий, напоминающий сердце. </a:t>
            </a:r>
          </a:p>
        </p:txBody>
      </p:sp>
      <p:sp>
        <p:nvSpPr>
          <p:cNvPr id="14344" name="WordArt 10"/>
          <p:cNvSpPr>
            <a:spLocks noChangeArrowheads="1" noChangeShapeType="1" noTextEdit="1"/>
          </p:cNvSpPr>
          <p:nvPr/>
        </p:nvSpPr>
        <p:spPr bwMode="auto">
          <a:xfrm>
            <a:off x="1619250" y="404813"/>
            <a:ext cx="5040313" cy="10080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FE3E02"/>
                    </a:gs>
                  </a:gsLst>
                  <a:lin ang="2700000" scaled="1"/>
                </a:gradFill>
                <a:latin typeface="Impact"/>
              </a:rPr>
              <a:t>Сердолик</a:t>
            </a:r>
          </a:p>
        </p:txBody>
      </p:sp>
    </p:spTree>
    <p:extLst>
      <p:ext uri="{BB962C8B-B14F-4D97-AF65-F5344CB8AC3E}">
        <p14:creationId xmlns:p14="http://schemas.microsoft.com/office/powerpoint/2010/main" val="7096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79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1</cp:revision>
  <dcterms:created xsi:type="dcterms:W3CDTF">2012-11-04T09:41:20Z</dcterms:created>
  <dcterms:modified xsi:type="dcterms:W3CDTF">2012-11-04T09:44:15Z</dcterms:modified>
</cp:coreProperties>
</file>