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69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39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3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1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3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49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35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77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45" y="2060848"/>
            <a:ext cx="2192734" cy="168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04" y="1888339"/>
            <a:ext cx="1271434" cy="13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93096"/>
            <a:ext cx="1942728" cy="1384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WordArt 14" descr="Гранит"/>
          <p:cNvSpPr>
            <a:spLocks noChangeArrowheads="1" noChangeShapeType="1" noTextEdit="1"/>
          </p:cNvSpPr>
          <p:nvPr/>
        </p:nvSpPr>
        <p:spPr bwMode="auto">
          <a:xfrm>
            <a:off x="1979712" y="188913"/>
            <a:ext cx="4536976" cy="1000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Гематит</a:t>
            </a:r>
          </a:p>
        </p:txBody>
      </p:sp>
    </p:spTree>
    <p:extLst>
      <p:ext uri="{BB962C8B-B14F-4D97-AF65-F5344CB8AC3E}">
        <p14:creationId xmlns:p14="http://schemas.microsoft.com/office/powerpoint/2010/main" val="14148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2340025" cy="198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55" b="33734"/>
          <a:stretch>
            <a:fillRect/>
          </a:stretch>
        </p:blipFill>
        <p:spPr bwMode="auto">
          <a:xfrm>
            <a:off x="1258888" y="2060575"/>
            <a:ext cx="3422452" cy="10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906" y="2060575"/>
            <a:ext cx="1924933" cy="10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6" name="WordArt 9"/>
          <p:cNvSpPr>
            <a:spLocks noChangeArrowheads="1" noChangeShapeType="1" noTextEdit="1"/>
          </p:cNvSpPr>
          <p:nvPr/>
        </p:nvSpPr>
        <p:spPr bwMode="auto">
          <a:xfrm>
            <a:off x="539751" y="333375"/>
            <a:ext cx="7488634" cy="10073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Изделия из гематита</a:t>
            </a:r>
          </a:p>
        </p:txBody>
      </p:sp>
    </p:spTree>
    <p:extLst>
      <p:ext uri="{BB962C8B-B14F-4D97-AF65-F5344CB8AC3E}">
        <p14:creationId xmlns:p14="http://schemas.microsoft.com/office/powerpoint/2010/main" val="4307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095" y="2132097"/>
            <a:ext cx="1349711" cy="158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" y="1953321"/>
            <a:ext cx="1475680" cy="1475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01" y="2368550"/>
            <a:ext cx="1872561" cy="1348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12" descr="180px-Rodoni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935710"/>
            <a:ext cx="1405135" cy="137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WordArt 13"/>
          <p:cNvSpPr>
            <a:spLocks noChangeArrowheads="1" noChangeShapeType="1" noTextEdit="1"/>
          </p:cNvSpPr>
          <p:nvPr/>
        </p:nvSpPr>
        <p:spPr bwMode="auto">
          <a:xfrm>
            <a:off x="1835696" y="549275"/>
            <a:ext cx="554459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7C80"/>
                    </a:gs>
                    <a:gs pos="100000">
                      <a:srgbClr val="55261C"/>
                    </a:gs>
                  </a:gsLst>
                  <a:lin ang="5400000" scaled="1"/>
                </a:gradFill>
                <a:cs typeface="Arial"/>
              </a:rPr>
              <a:t>Родонит</a:t>
            </a:r>
          </a:p>
        </p:txBody>
      </p:sp>
    </p:spTree>
    <p:extLst>
      <p:ext uri="{BB962C8B-B14F-4D97-AF65-F5344CB8AC3E}">
        <p14:creationId xmlns:p14="http://schemas.microsoft.com/office/powerpoint/2010/main" val="14342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43246"/>
            <a:ext cx="1391642" cy="209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5"/>
          <a:stretch>
            <a:fillRect/>
          </a:stretch>
        </p:blipFill>
        <p:spPr bwMode="auto">
          <a:xfrm>
            <a:off x="2843808" y="3089506"/>
            <a:ext cx="134841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1466378" cy="1466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WordArt 7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583247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7C80"/>
                    </a:gs>
                    <a:gs pos="100000">
                      <a:srgbClr val="55261C"/>
                    </a:gs>
                  </a:gsLst>
                  <a:lin ang="5400000" scaled="1"/>
                </a:gradFill>
                <a:cs typeface="Arial"/>
              </a:rPr>
              <a:t>Изделия из родонита</a:t>
            </a:r>
          </a:p>
        </p:txBody>
      </p:sp>
    </p:spTree>
    <p:extLst>
      <p:ext uri="{BB962C8B-B14F-4D97-AF65-F5344CB8AC3E}">
        <p14:creationId xmlns:p14="http://schemas.microsoft.com/office/powerpoint/2010/main" val="385358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4_Оформление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5</cp:revision>
  <dcterms:created xsi:type="dcterms:W3CDTF">2012-11-04T09:50:05Z</dcterms:created>
  <dcterms:modified xsi:type="dcterms:W3CDTF">2012-11-04T09:58:44Z</dcterms:modified>
</cp:coreProperties>
</file>