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9" autoAdjust="0"/>
    <p:restoredTop sz="94643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0C38F-3382-457A-A56D-36DDB1542751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65244-8521-409E-AE65-0B1C1EE29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65244-8521-409E-AE65-0B1C1EE29D6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D35E904-3843-4FC3-8E8A-0E0AA5E077D2}" type="datetimeFigureOut">
              <a:rPr lang="ru-RU" smtClean="0"/>
              <a:pPr/>
              <a:t>04.11.2012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90D609E-317E-4500-899D-A2D1D42EC6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285992"/>
            <a:ext cx="6480048" cy="2301240"/>
          </a:xfrm>
        </p:spPr>
        <p:txBody>
          <a:bodyPr/>
          <a:lstStyle/>
          <a:p>
            <a:pPr algn="ctr"/>
            <a:r>
              <a:rPr lang="en-US" dirty="0" smtClean="0"/>
              <a:t>My family</a:t>
            </a:r>
            <a:endParaRPr lang="ru-RU" dirty="0"/>
          </a:p>
        </p:txBody>
      </p:sp>
    </p:spTree>
  </p:cSld>
  <p:clrMapOvr>
    <a:masterClrMapping/>
  </p:clrMapOvr>
  <p:transition advTm="4851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10122" cy="1143000"/>
          </a:xfrm>
        </p:spPr>
        <p:txBody>
          <a:bodyPr/>
          <a:lstStyle/>
          <a:p>
            <a:pPr algn="ctr"/>
            <a:r>
              <a:rPr lang="en-US" dirty="0" smtClean="0"/>
              <a:t>My Family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32037"/>
            <a:ext cx="7467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My </a:t>
            </a:r>
            <a:r>
              <a:rPr lang="en-US" dirty="0" smtClean="0"/>
              <a:t>family consists of four persons. 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Thefather</a:t>
            </a:r>
            <a:r>
              <a:rPr lang="en-US" dirty="0" smtClean="0"/>
              <a:t>, mum, the big brother and I. A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family </a:t>
            </a:r>
            <a:r>
              <a:rPr lang="en-US" dirty="0" smtClean="0"/>
              <a:t>very amicable. All of us do together.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If </a:t>
            </a:r>
            <a:r>
              <a:rPr lang="en-US" dirty="0" smtClean="0"/>
              <a:t>we on a summer residence we help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parents </a:t>
            </a:r>
            <a:r>
              <a:rPr lang="en-US" dirty="0" smtClean="0"/>
              <a:t>on beds, collect berries. Houses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together </a:t>
            </a:r>
            <a:r>
              <a:rPr lang="en-US" dirty="0" smtClean="0"/>
              <a:t>with mum we make a supper or a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dinner</a:t>
            </a:r>
            <a:r>
              <a:rPr lang="en-US" dirty="0" smtClean="0"/>
              <a:t>, and still we like to leave on the nature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arrange picnics we play badminton,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football</a:t>
            </a:r>
            <a:r>
              <a:rPr lang="en-US" dirty="0" smtClean="0"/>
              <a:t>. We go for a drive on a sledge and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skis </a:t>
            </a:r>
            <a:r>
              <a:rPr lang="en-US" dirty="0" smtClean="0"/>
              <a:t>in the winter.</a:t>
            </a:r>
          </a:p>
          <a:p>
            <a:endParaRPr lang="ru-RU" dirty="0"/>
          </a:p>
        </p:txBody>
      </p:sp>
      <p:pic>
        <p:nvPicPr>
          <p:cNvPr id="4" name="Содержимое 3" descr="skf8DA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"/>
            <a:ext cx="3571868" cy="2303674"/>
          </a:xfrm>
          <a:prstGeom prst="rect">
            <a:avLst/>
          </a:prstGeom>
        </p:spPr>
      </p:pic>
    </p:spTree>
  </p:cSld>
  <p:clrMapOvr>
    <a:masterClrMapping/>
  </p:clrMapOvr>
  <p:transition advTm="1014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brother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big brother is called Michael, to it </a:t>
            </a:r>
            <a:r>
              <a:rPr lang="en-US" dirty="0" smtClean="0"/>
              <a:t>by</a:t>
            </a:r>
          </a:p>
          <a:p>
            <a:pPr>
              <a:buNone/>
            </a:pPr>
            <a:r>
              <a:rPr lang="en-US" dirty="0" smtClean="0"/>
              <a:t>15 </a:t>
            </a:r>
            <a:r>
              <a:rPr lang="en-US" dirty="0" smtClean="0"/>
              <a:t>years. He studies at the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same </a:t>
            </a:r>
            <a:r>
              <a:rPr lang="en-US" dirty="0" smtClean="0"/>
              <a:t>school, as I only in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9 </a:t>
            </a:r>
            <a:r>
              <a:rPr lang="en-US" dirty="0" smtClean="0"/>
              <a:t>class. It is fond of the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computer </a:t>
            </a:r>
            <a:r>
              <a:rPr lang="en-US" dirty="0" smtClean="0"/>
              <a:t>and employment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</a:t>
            </a:r>
            <a:r>
              <a:rPr lang="en-US" dirty="0" smtClean="0"/>
              <a:t>a crossbeam.</a:t>
            </a:r>
            <a:endParaRPr lang="ru-RU" dirty="0"/>
          </a:p>
        </p:txBody>
      </p:sp>
      <p:pic>
        <p:nvPicPr>
          <p:cNvPr id="4" name="Содержимое 3" descr="SAM_0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482" y="2332037"/>
            <a:ext cx="2819518" cy="4525963"/>
          </a:xfrm>
          <a:prstGeom prst="rect">
            <a:avLst/>
          </a:prstGeom>
        </p:spPr>
      </p:pic>
    </p:spTree>
  </p:cSld>
  <p:clrMapOvr>
    <a:masterClrMapping/>
  </p:clrMapOvr>
  <p:transition advTm="10343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mum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mum is called Elvira </a:t>
            </a:r>
            <a:r>
              <a:rPr lang="en-US" dirty="0" err="1" smtClean="0"/>
              <a:t>Mikhaylovna</a:t>
            </a:r>
            <a:r>
              <a:rPr lang="en-US" dirty="0" smtClean="0"/>
              <a:t>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 </a:t>
            </a:r>
            <a:r>
              <a:rPr lang="en-US" dirty="0" smtClean="0"/>
              <a:t>it by 33 years, it works as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seller in a supermarket.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My </a:t>
            </a:r>
            <a:r>
              <a:rPr lang="en-US" dirty="0" smtClean="0"/>
              <a:t>mum was born in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Sverdlovsk </a:t>
            </a:r>
            <a:r>
              <a:rPr lang="en-US" dirty="0" smtClean="0"/>
              <a:t>area.</a:t>
            </a:r>
            <a:endParaRPr lang="ru-RU" dirty="0"/>
          </a:p>
        </p:txBody>
      </p:sp>
      <p:pic>
        <p:nvPicPr>
          <p:cNvPr id="4" name="Содержимое 3" descr="1478678242879327496_03a8067f9566f997a6f3ce81736fbd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8123" y="2332037"/>
            <a:ext cx="3035877" cy="4525963"/>
          </a:xfrm>
          <a:prstGeom prst="rect">
            <a:avLst/>
          </a:prstGeom>
        </p:spPr>
      </p:pic>
    </p:spTree>
  </p:cSld>
  <p:clrMapOvr>
    <a:masterClrMapping/>
  </p:clrMapOvr>
  <p:transition advTm="9469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father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7467600" cy="4525963"/>
          </a:xfrm>
        </p:spPr>
        <p:txBody>
          <a:bodyPr/>
          <a:lstStyle/>
          <a:p>
            <a:r>
              <a:rPr lang="en-US" dirty="0" smtClean="0"/>
              <a:t>My father the military pensioner. His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name </a:t>
            </a:r>
            <a:r>
              <a:rPr lang="en-US" dirty="0" smtClean="0"/>
              <a:t>is </a:t>
            </a:r>
            <a:r>
              <a:rPr lang="en-US" dirty="0" err="1" smtClean="0"/>
              <a:t>Yuriy</a:t>
            </a:r>
            <a:r>
              <a:rPr lang="en-US" dirty="0" smtClean="0"/>
              <a:t> </a:t>
            </a:r>
            <a:r>
              <a:rPr lang="en-US" dirty="0" err="1" smtClean="0"/>
              <a:t>Petrovich</a:t>
            </a:r>
            <a:r>
              <a:rPr lang="en-US" dirty="0" smtClean="0"/>
              <a:t>, to it 44 years. It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lieutenant colonel in resignation. My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father </a:t>
            </a:r>
            <a:r>
              <a:rPr lang="en-US" dirty="0" smtClean="0"/>
              <a:t>served in the Perm edge. The Perm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edge </a:t>
            </a:r>
            <a:r>
              <a:rPr lang="en-US" dirty="0" smtClean="0"/>
              <a:t>is in </a:t>
            </a:r>
            <a:r>
              <a:rPr lang="en-US" dirty="0" smtClean="0"/>
              <a:t>Ural </a:t>
            </a:r>
          </a:p>
          <a:p>
            <a:pPr>
              <a:buNone/>
            </a:pPr>
            <a:r>
              <a:rPr lang="en-US" dirty="0" smtClean="0"/>
              <a:t>Mountains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 was born there.</a:t>
            </a:r>
            <a:endParaRPr lang="ru-RU" dirty="0"/>
          </a:p>
        </p:txBody>
      </p:sp>
      <p:pic>
        <p:nvPicPr>
          <p:cNvPr id="4" name="Содержимое 3" descr="SAM_00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375421"/>
            <a:ext cx="4643438" cy="3482579"/>
          </a:xfrm>
          <a:prstGeom prst="rect">
            <a:avLst/>
          </a:prstGeom>
        </p:spPr>
      </p:pic>
    </p:spTree>
  </p:cSld>
  <p:clrMapOvr>
    <a:masterClrMapping/>
  </p:clrMapOvr>
  <p:transition advTm="19890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7467600" cy="4525963"/>
          </a:xfrm>
        </p:spPr>
        <p:txBody>
          <a:bodyPr/>
          <a:lstStyle/>
          <a:p>
            <a:r>
              <a:rPr lang="en-US" dirty="0" smtClean="0"/>
              <a:t>I study in 5 class. I am fond of football, Our command has occupied 1 place on a city, and across the Belgorod region 2 place. Except football I am engaged on a crossbeam.</a:t>
            </a:r>
          </a:p>
          <a:p>
            <a:endParaRPr lang="ru-RU" dirty="0"/>
          </a:p>
        </p:txBody>
      </p:sp>
      <p:pic>
        <p:nvPicPr>
          <p:cNvPr id="4" name="Содержимое 3" descr="SAM_1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4686"/>
            <a:ext cx="2147011" cy="3643314"/>
          </a:xfrm>
          <a:prstGeom prst="rect">
            <a:avLst/>
          </a:prstGeom>
        </p:spPr>
      </p:pic>
      <p:pic>
        <p:nvPicPr>
          <p:cNvPr id="5" name="Содержимое 7" descr="SAM_11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143356"/>
            <a:ext cx="3657600" cy="2714644"/>
          </a:xfrm>
          <a:prstGeom prst="rect">
            <a:avLst/>
          </a:prstGeom>
        </p:spPr>
      </p:pic>
    </p:spTree>
  </p:cSld>
  <p:clrMapOvr>
    <a:masterClrMapping/>
  </p:clrMapOvr>
  <p:transition advTm="10437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end of military service we with parents have moved to </a:t>
            </a:r>
            <a:r>
              <a:rPr lang="en-US" dirty="0" err="1" smtClean="0"/>
              <a:t>Stary</a:t>
            </a:r>
            <a:r>
              <a:rPr lang="en-US" dirty="0" smtClean="0"/>
              <a:t> </a:t>
            </a:r>
            <a:r>
              <a:rPr lang="en-US" dirty="0" err="1" smtClean="0"/>
              <a:t>Oskol</a:t>
            </a:r>
            <a:r>
              <a:rPr lang="en-US" dirty="0" smtClean="0"/>
              <a:t>. Here we already live 4 years, here it is pleasant To me.</a:t>
            </a:r>
          </a:p>
          <a:p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The presentation was executed by </a:t>
            </a:r>
            <a:r>
              <a:rPr lang="en-US" dirty="0" err="1" smtClean="0"/>
              <a:t>Moskalyuk</a:t>
            </a:r>
            <a:r>
              <a:rPr lang="en-US" dirty="0" smtClean="0"/>
              <a:t> Peter </a:t>
            </a:r>
            <a:r>
              <a:rPr lang="en-US" dirty="0" err="1" smtClean="0"/>
              <a:t>Yur’evich</a:t>
            </a:r>
            <a:endParaRPr lang="ru-RU" dirty="0"/>
          </a:p>
        </p:txBody>
      </p:sp>
    </p:spTree>
  </p:cSld>
  <p:clrMapOvr>
    <a:masterClrMapping/>
  </p:clrMapOvr>
  <p:transition advTm="10405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47</TotalTime>
  <Words>287</Words>
  <Application>Microsoft Office PowerPoint</Application>
  <PresentationFormat>Экран 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My family</vt:lpstr>
      <vt:lpstr>My Family</vt:lpstr>
      <vt:lpstr>My brother</vt:lpstr>
      <vt:lpstr>My mum</vt:lpstr>
      <vt:lpstr>My father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михаил</dc:creator>
  <cp:lastModifiedBy>Хозяй</cp:lastModifiedBy>
  <cp:revision>7</cp:revision>
  <dcterms:created xsi:type="dcterms:W3CDTF">2011-01-18T17:10:51Z</dcterms:created>
  <dcterms:modified xsi:type="dcterms:W3CDTF">2012-11-04T09:56:44Z</dcterms:modified>
</cp:coreProperties>
</file>