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8" r:id="rId4"/>
    <p:sldId id="257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na" initials="n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7C3A6A-BF2C-439B-822E-EAAA44DB75A9}" type="datetimeFigureOut">
              <a:rPr lang="ru-RU" smtClean="0"/>
              <a:t>25.03.2012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5D421-BCF7-4887-B3D6-B5A7113153A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7917504" cy="26334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Работа учащихся 3 «В» класса ГБОУ СОШ № 1013</a:t>
            </a:r>
            <a:br>
              <a:rPr lang="ru-RU" dirty="0" smtClean="0"/>
            </a:br>
            <a:r>
              <a:rPr lang="ru-RU" dirty="0" smtClean="0"/>
              <a:t>г.Москвы</a:t>
            </a:r>
            <a:br>
              <a:rPr lang="ru-RU" dirty="0" smtClean="0"/>
            </a:br>
            <a:r>
              <a:rPr lang="ru-RU" sz="4400" dirty="0" err="1" smtClean="0"/>
              <a:t>кл.руководитель</a:t>
            </a:r>
            <a:r>
              <a:rPr lang="ru-RU" sz="4400" dirty="0" smtClean="0"/>
              <a:t>: </a:t>
            </a:r>
            <a:r>
              <a:rPr lang="ru-RU" sz="4400" dirty="0" err="1" smtClean="0"/>
              <a:t>Пересада</a:t>
            </a:r>
            <a:r>
              <a:rPr lang="ru-RU" sz="4400" dirty="0" smtClean="0"/>
              <a:t> Н.И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568952" cy="1752600"/>
          </a:xfrm>
        </p:spPr>
        <p:txBody>
          <a:bodyPr>
            <a:noAutofit/>
          </a:bodyPr>
          <a:lstStyle/>
          <a:p>
            <a:pPr algn="ctr"/>
            <a:endParaRPr lang="ru-RU" sz="6000" dirty="0" smtClean="0"/>
          </a:p>
          <a:p>
            <a:pPr algn="ctr"/>
            <a:r>
              <a:rPr lang="ru-RU" sz="6000" dirty="0" smtClean="0"/>
              <a:t>«</a:t>
            </a:r>
            <a:r>
              <a:rPr lang="ru-RU" sz="6000" dirty="0" smtClean="0"/>
              <a:t>Найдём </a:t>
            </a:r>
            <a:r>
              <a:rPr lang="ru-RU" sz="6000" dirty="0" smtClean="0"/>
              <a:t>общий язык</a:t>
            </a:r>
            <a:r>
              <a:rPr lang="ru-RU" sz="6000" dirty="0" smtClean="0"/>
              <a:t>» </a:t>
            </a:r>
          </a:p>
          <a:p>
            <a:pPr algn="ctr"/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6"/>
            <a:ext cx="76328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 мнению писательницы Людмилы Улицкой: 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</a:t>
            </a:r>
            <a:r>
              <a:rPr lang="ru-RU" sz="2200" dirty="0">
                <a:solidFill>
                  <a:srgbClr val="0070C0"/>
                </a:solidFill>
              </a:rPr>
              <a:t>если мы не научимся пониманию того, что люди могут по-другому выглядеть и есть другую еду, по-другому устраивать свои семьи и реагировать на множество бытовых вещей, мы все время будем находиться в состоянии самой ужасной войны, которая может быть, - войны у себя дома.</a:t>
            </a:r>
          </a:p>
        </p:txBody>
      </p:sp>
      <p:pic>
        <p:nvPicPr>
          <p:cNvPr id="5" name="Рисунок 4" descr="Новость на Newsland: Что такое толерантность и зачем она нам нужна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26980">
            <a:off x="3092058" y="3435700"/>
            <a:ext cx="3014662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2488" y="704850"/>
            <a:ext cx="8291512" cy="5461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Невозможно нравиться всем, невозможно любить всех, невозможно чтобы все дети в классах были преданными друзьями. Потому что у нас разное воспитание, образование, интеллект, желание учиться, потребности, характер, вкусы, темперамент и т.д. Мы можем жить в согласии друг с другом, ценить друг друга, принимать его таким, какой он есть, то есть быть </a:t>
            </a:r>
            <a:r>
              <a:rPr lang="ru-RU" sz="3200" b="1" i="1" dirty="0" smtClean="0"/>
              <a:t>толерантным</a:t>
            </a:r>
            <a:r>
              <a:rPr lang="ru-RU" sz="3200" i="1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Наташа\08975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00779">
            <a:off x="1231045" y="1262846"/>
            <a:ext cx="6177853" cy="447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655272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Добрые люди, на свете всё бывает</a:t>
            </a:r>
            <a:r>
              <a:rPr lang="ru-RU" sz="2400" dirty="0" smtClean="0">
                <a:solidFill>
                  <a:srgbClr val="7030A0"/>
                </a:solidFill>
              </a:rPr>
              <a:t>..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В наших окошках то свет, а то темно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Песни не любят, когда их забывают.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Сердце не любит, когда оно одно.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Добрые люди, никто нас не рассудит-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Только мы сами поймем, в чём смысл и суть.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Добрыми </a:t>
            </a:r>
            <a:r>
              <a:rPr lang="ru-RU" sz="2400" dirty="0" smtClean="0">
                <a:solidFill>
                  <a:srgbClr val="7030A0"/>
                </a:solidFill>
              </a:rPr>
              <a:t>будем - тогда </a:t>
            </a:r>
            <a:r>
              <a:rPr lang="ru-RU" sz="2400" dirty="0">
                <a:solidFill>
                  <a:srgbClr val="7030A0"/>
                </a:solidFill>
              </a:rPr>
              <a:t>и выйдем в люди,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Добрыми </a:t>
            </a:r>
            <a:r>
              <a:rPr lang="ru-RU" sz="2400" dirty="0" smtClean="0">
                <a:solidFill>
                  <a:srgbClr val="7030A0"/>
                </a:solidFill>
              </a:rPr>
              <a:t>будем - и </a:t>
            </a:r>
            <a:r>
              <a:rPr lang="ru-RU" sz="2400" dirty="0">
                <a:solidFill>
                  <a:srgbClr val="7030A0"/>
                </a:solidFill>
              </a:rPr>
              <a:t>будет добрый путь!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Добрые люди</a:t>
            </a:r>
            <a:r>
              <a:rPr lang="ru-RU" sz="2400" dirty="0" smtClean="0">
                <a:solidFill>
                  <a:srgbClr val="7030A0"/>
                </a:solidFill>
              </a:rPr>
              <a:t>; ничто </a:t>
            </a:r>
            <a:r>
              <a:rPr lang="ru-RU" sz="2400" dirty="0">
                <a:solidFill>
                  <a:srgbClr val="7030A0"/>
                </a:solidFill>
              </a:rPr>
              <a:t>нас не осудит,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И не захлопнуть распахнутых дверей!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Добрыми будем, и мир добрее будет.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Добрыми будем, и будет жизнь </a:t>
            </a:r>
            <a:r>
              <a:rPr lang="ru-RU" sz="2400" dirty="0" smtClean="0">
                <a:solidFill>
                  <a:srgbClr val="7030A0"/>
                </a:solidFill>
              </a:rPr>
              <a:t>добрей</a:t>
            </a:r>
          </a:p>
          <a:p>
            <a:pPr algn="ctr"/>
            <a:endParaRPr lang="ru-RU" sz="2200" dirty="0" smtClean="0"/>
          </a:p>
          <a:p>
            <a:pPr algn="ctr"/>
            <a:r>
              <a:rPr lang="ru-RU" sz="2200" dirty="0" smtClean="0">
                <a:solidFill>
                  <a:srgbClr val="00B0F0"/>
                </a:solidFill>
              </a:rPr>
              <a:t>(</a:t>
            </a:r>
            <a:r>
              <a:rPr lang="ru-RU" sz="2200" dirty="0">
                <a:solidFill>
                  <a:srgbClr val="00B0F0"/>
                </a:solidFill>
              </a:rPr>
              <a:t>Р.Казакова)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гпд сайт\P1030752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504825"/>
            <a:ext cx="8886825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bro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5174"/>
            <a:ext cx="4752528" cy="5616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181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Работа учащихся 3 «В» класса ГБОУ СОШ № 1013 г.Москвы кл.руководитель: Пересада Н.И</vt:lpstr>
      <vt:lpstr>Слайд 2</vt:lpstr>
      <vt:lpstr>Невозможно нравиться всем, невозможно любить всех, невозможно чтобы все дети в классах были преданными друзьями. Потому что у нас разное воспитание, образование, интеллект, желание учиться, потребности, характер, вкусы, темперамент и т.д. Мы можем жить в согласии друг с другом, ценить друг друга, принимать его таким, какой он есть, то есть быть толерантным. 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nina</dc:creator>
  <cp:lastModifiedBy>nina</cp:lastModifiedBy>
  <cp:revision>14</cp:revision>
  <dcterms:created xsi:type="dcterms:W3CDTF">2012-03-25T17:16:07Z</dcterms:created>
  <dcterms:modified xsi:type="dcterms:W3CDTF">2012-03-25T19:31:54Z</dcterms:modified>
</cp:coreProperties>
</file>