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2D41F-172C-446D-A82C-1097FB831C0D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EC4B4-94E8-4E4E-BCF4-628D7B5D1A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F2C2F-102A-498E-A330-E29229475000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E1216-7100-44CC-A132-A6DB11EE4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6FB5-0878-4340-9293-BBE8306ACEFA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342F6-4FE3-4DD0-8BAD-382E7CB00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87FD2-D34C-4936-8630-AFE5DAF03502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148DA-FEB5-4156-B281-2B7E6683E0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3C1AD-8F51-4CF8-AE69-F91B8529B93E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70F2B-CFDD-4A88-8BDB-F6EC9BB49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F5526-54C9-4103-9E07-6E6D609A9928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EF8C0-68F8-47DE-AEA6-3AFD55327C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AA4AF-40F3-44A3-80DE-EAC254482845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F7AEC-9C0E-4D60-995C-1A8CC551D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B5090-6515-47D1-AB94-0E3E89E76DF8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B48DE-EE31-434F-830F-EF97FA94F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997B0-96AE-4865-BEF4-1F7256C70D63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F6ED5-4A77-4701-8CBE-50F28FF69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102B8-7C7B-48EC-9C2A-D49D1A022E03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CF80C-2A0A-4517-B1CC-99AFB83424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F7176-705D-49F9-97A4-6F54FB034180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EEFB7-75A2-4631-9DE9-F6A3B10EA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176E35-A4E9-4AB4-90BB-3597FA10AACF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9E4A64-AB6C-445F-BA23-8016CDFFD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13" r:id="rId9"/>
    <p:sldLayoutId id="2147483709" r:id="rId10"/>
    <p:sldLayoutId id="21474837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27158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Олимпийские игры</a:t>
            </a:r>
            <a:endParaRPr lang="ru-RU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000500"/>
            <a:ext cx="7854950" cy="1785938"/>
          </a:xfrm>
        </p:spPr>
        <p:txBody>
          <a:bodyPr/>
          <a:lstStyle/>
          <a:p>
            <a:pPr marR="0" eaLnBrk="1" hangingPunct="1"/>
            <a:r>
              <a:rPr lang="ru-RU" smtClean="0"/>
              <a:t>МБОУ СОШ № 30</a:t>
            </a:r>
          </a:p>
          <a:p>
            <a:pPr marR="0" eaLnBrk="1" hangingPunct="1"/>
            <a:r>
              <a:rPr lang="ru-RU" smtClean="0"/>
              <a:t>Учитель Короткова Евгения Викторовна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724025"/>
          </a:xfrm>
        </p:spPr>
        <p:txBody>
          <a:bodyPr/>
          <a:lstStyle/>
          <a:p>
            <a:pPr algn="ctr" eaLnBrk="1" hangingPunct="1"/>
            <a:r>
              <a:rPr lang="ru-RU" smtClean="0"/>
              <a:t>Капитан и участники команды «Апельсин» с талисманом.</a:t>
            </a:r>
          </a:p>
        </p:txBody>
      </p:sp>
      <p:pic>
        <p:nvPicPr>
          <p:cNvPr id="6147" name="Picture 2" descr="K:\восп для аттестации\DSC006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28938" y="2571750"/>
            <a:ext cx="3429000" cy="3929063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Эмблемы – маленькие копии большого талисмана.</a:t>
            </a:r>
            <a:endParaRPr lang="ru-RU" dirty="0"/>
          </a:p>
        </p:txBody>
      </p:sp>
      <p:pic>
        <p:nvPicPr>
          <p:cNvPr id="7171" name="Picture 2" descr="K:\восп для аттестации\DSC006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0" y="2214563"/>
            <a:ext cx="3292475" cy="4357687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66775"/>
          </a:xfrm>
        </p:spPr>
        <p:txBody>
          <a:bodyPr/>
          <a:lstStyle/>
          <a:p>
            <a:pPr algn="ctr" eaLnBrk="1" hangingPunct="1"/>
            <a:r>
              <a:rPr lang="ru-RU" smtClean="0"/>
              <a:t>Болельщики во всеоружии.</a:t>
            </a:r>
          </a:p>
        </p:txBody>
      </p:sp>
      <p:pic>
        <p:nvPicPr>
          <p:cNvPr id="8195" name="Picture 2" descr="K:\восп для аттестации\DSC006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712" y="2060848"/>
            <a:ext cx="5472608" cy="4104456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2743200" cy="1162050"/>
          </a:xfrm>
        </p:spPr>
        <p:txBody>
          <a:bodyPr/>
          <a:lstStyle/>
          <a:p>
            <a:pPr algn="ctr" eaLnBrk="1" hangingPunct="1"/>
            <a:r>
              <a:rPr lang="ru-RU" smtClean="0"/>
              <a:t>Построение.</a:t>
            </a:r>
          </a:p>
        </p:txBody>
      </p:sp>
      <p:sp>
        <p:nvSpPr>
          <p:cNvPr id="9219" name="Текст 2"/>
          <p:cNvSpPr>
            <a:spLocks noGrp="1"/>
          </p:cNvSpPr>
          <p:nvPr>
            <p:ph type="body" idx="2"/>
          </p:nvPr>
        </p:nvSpPr>
        <p:spPr>
          <a:xfrm>
            <a:off x="685800" y="3000375"/>
            <a:ext cx="2743200" cy="3248025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Наш девиз.</a:t>
            </a:r>
          </a:p>
          <a:p>
            <a:pPr algn="ctr" eaLnBrk="1" hangingPunct="1"/>
            <a:r>
              <a:rPr lang="ru-RU" dirty="0" smtClean="0"/>
              <a:t>Мы ,как дольки апельсина, все дружны и неделимы!</a:t>
            </a:r>
          </a:p>
        </p:txBody>
      </p:sp>
      <p:pic>
        <p:nvPicPr>
          <p:cNvPr id="9220" name="Picture 2" descr="K:\восп для аттестации\DSC0068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5050" y="2044700"/>
            <a:ext cx="5111750" cy="3833813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smtClean="0"/>
              <a:t>Эстафеты.</a:t>
            </a:r>
          </a:p>
        </p:txBody>
      </p:sp>
      <p:sp>
        <p:nvSpPr>
          <p:cNvPr id="10243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pPr algn="ctr" eaLnBrk="1" hangingPunct="1"/>
            <a:r>
              <a:rPr lang="ru-RU" smtClean="0"/>
              <a:t>Трудно совладать с таким мячом !</a:t>
            </a:r>
          </a:p>
        </p:txBody>
      </p:sp>
      <p:sp>
        <p:nvSpPr>
          <p:cNvPr id="1024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pPr algn="ctr" eaLnBrk="1" hangingPunct="1"/>
            <a:r>
              <a:rPr lang="ru-RU" smtClean="0"/>
              <a:t>Как волнуются игроки !</a:t>
            </a:r>
          </a:p>
        </p:txBody>
      </p:sp>
      <p:pic>
        <p:nvPicPr>
          <p:cNvPr id="10245" name="Picture 2" descr="K:\восп для аттестации\DSC0234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922588"/>
            <a:ext cx="4040188" cy="3030537"/>
          </a:xfrm>
          <a:noFill/>
        </p:spPr>
      </p:pic>
      <p:pic>
        <p:nvPicPr>
          <p:cNvPr id="10246" name="Picture 3" descr="K:\восп для аттестации\DSC0069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5025" y="2922588"/>
            <a:ext cx="4041775" cy="3030537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382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Болельщики тоже переживают…</a:t>
            </a:r>
            <a:endParaRPr lang="ru-RU" dirty="0"/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pPr algn="ctr" eaLnBrk="1" hangingPunct="1"/>
            <a:r>
              <a:rPr lang="ru-RU" smtClean="0"/>
              <a:t>Не зря заготовили много апельсинов!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>
            <a:normAutofit fontScale="70000" lnSpcReduction="2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Оранжевый цвет наших флажков и воздушных шаров поднимает всем настроение.</a:t>
            </a:r>
            <a:endParaRPr lang="ru-RU" dirty="0"/>
          </a:p>
        </p:txBody>
      </p:sp>
      <p:pic>
        <p:nvPicPr>
          <p:cNvPr id="11269" name="Picture 3" descr="K:\восп для аттестации\DSC0068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922588"/>
            <a:ext cx="4040188" cy="3030537"/>
          </a:xfrm>
          <a:noFill/>
        </p:spPr>
      </p:pic>
      <p:pic>
        <p:nvPicPr>
          <p:cNvPr id="11270" name="Picture 4" descr="K:\восп для аттестации\DSC0069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5025" y="2922588"/>
            <a:ext cx="4041775" cy="3030537"/>
          </a:xfr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Победа даётся в упорной борьбе.</a:t>
            </a:r>
            <a:endParaRPr lang="ru-RU" dirty="0"/>
          </a:p>
        </p:txBody>
      </p:sp>
      <p:sp>
        <p:nvSpPr>
          <p:cNvPr id="12291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pPr eaLnBrk="1" hangingPunct="1"/>
            <a:r>
              <a:rPr lang="ru-RU" smtClean="0"/>
              <a:t> Счастливый капитан несёт почётную грамоту.</a:t>
            </a:r>
          </a:p>
        </p:txBody>
      </p:sp>
      <p:sp>
        <p:nvSpPr>
          <p:cNvPr id="12292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pPr eaLnBrk="1" hangingPunct="1"/>
            <a:r>
              <a:rPr lang="ru-RU" smtClean="0"/>
              <a:t>Уставшие,но довольные.</a:t>
            </a:r>
          </a:p>
        </p:txBody>
      </p:sp>
      <p:pic>
        <p:nvPicPr>
          <p:cNvPr id="12293" name="Picture 2" descr="K:\восп для аттестации\DSC0076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922588"/>
            <a:ext cx="4040188" cy="3030537"/>
          </a:xfrm>
          <a:noFill/>
        </p:spPr>
      </p:pic>
      <p:pic>
        <p:nvPicPr>
          <p:cNvPr id="12294" name="Picture 3" descr="K:\восп для аттестации\DSC0076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5025" y="2922588"/>
            <a:ext cx="4041775" cy="3030537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50018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/>
              <a:t>Ребята , занимайтесь </a:t>
            </a:r>
            <a:r>
              <a:rPr lang="ru-RU" dirty="0" smtClean="0"/>
              <a:t>физкультурой и будьте здоровы!</a:t>
            </a:r>
            <a:endParaRPr lang="ru-RU" dirty="0"/>
          </a:p>
        </p:txBody>
      </p:sp>
      <p:pic>
        <p:nvPicPr>
          <p:cNvPr id="13315" name="Picture 2" descr="K:\восп для аттестации\DSC006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43063" y="2214563"/>
            <a:ext cx="5853112" cy="4246562"/>
          </a:xfr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110</TotalTime>
  <Words>104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Constantia</vt:lpstr>
      <vt:lpstr>Wingdings 2</vt:lpstr>
      <vt:lpstr>Поток</vt:lpstr>
      <vt:lpstr>Олимпийские игры</vt:lpstr>
      <vt:lpstr>Капитан и участники команды «Апельсин» с талисманом.</vt:lpstr>
      <vt:lpstr>Эмблемы – маленькие копии большого талисмана.</vt:lpstr>
      <vt:lpstr>Болельщики во всеоружии.</vt:lpstr>
      <vt:lpstr>Построение.</vt:lpstr>
      <vt:lpstr>Эстафеты.</vt:lpstr>
      <vt:lpstr>Болельщики тоже переживают…</vt:lpstr>
      <vt:lpstr>Победа даётся в упорной борьбе.</vt:lpstr>
      <vt:lpstr>Ребята , занимайтесь физкультурой и будьте здоровы!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</dc:title>
  <dc:creator>Евгения</dc:creator>
  <cp:lastModifiedBy>Берговин Алексей</cp:lastModifiedBy>
  <cp:revision>13</cp:revision>
  <dcterms:created xsi:type="dcterms:W3CDTF">2012-10-16T18:12:16Z</dcterms:created>
  <dcterms:modified xsi:type="dcterms:W3CDTF">2012-11-04T10:09:39Z</dcterms:modified>
</cp:coreProperties>
</file>