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FCEE"/>
  </p:clrMru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62E1B-0AE6-4EE0-996C-73DE1A6EC75D}" type="datetimeFigureOut">
              <a:rPr lang="ru-RU" smtClean="0"/>
              <a:t>04.11.2012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EDEE3-09DF-4D08-8DA4-0F11B991C4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62E1B-0AE6-4EE0-996C-73DE1A6EC75D}" type="datetimeFigureOut">
              <a:rPr lang="ru-RU" smtClean="0"/>
              <a:t>04.11.2012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EDEE3-09DF-4D08-8DA4-0F11B991C4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62E1B-0AE6-4EE0-996C-73DE1A6EC75D}" type="datetimeFigureOut">
              <a:rPr lang="ru-RU" smtClean="0"/>
              <a:t>04.11.2012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EDEE3-09DF-4D08-8DA4-0F11B991C4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62E1B-0AE6-4EE0-996C-73DE1A6EC75D}" type="datetimeFigureOut">
              <a:rPr lang="ru-RU" smtClean="0"/>
              <a:t>04.11.2012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EDEE3-09DF-4D08-8DA4-0F11B991C4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62E1B-0AE6-4EE0-996C-73DE1A6EC75D}" type="datetimeFigureOut">
              <a:rPr lang="ru-RU" smtClean="0"/>
              <a:t>04.11.2012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EDEE3-09DF-4D08-8DA4-0F11B991C4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62E1B-0AE6-4EE0-996C-73DE1A6EC75D}" type="datetimeFigureOut">
              <a:rPr lang="ru-RU" smtClean="0"/>
              <a:t>04.11.2012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EDEE3-09DF-4D08-8DA4-0F11B991C4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62E1B-0AE6-4EE0-996C-73DE1A6EC75D}" type="datetimeFigureOut">
              <a:rPr lang="ru-RU" smtClean="0"/>
              <a:t>04.11.2012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EDEE3-09DF-4D08-8DA4-0F11B991C4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62E1B-0AE6-4EE0-996C-73DE1A6EC75D}" type="datetimeFigureOut">
              <a:rPr lang="ru-RU" smtClean="0"/>
              <a:t>04.11.2012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EDEE3-09DF-4D08-8DA4-0F11B991C4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62E1B-0AE6-4EE0-996C-73DE1A6EC75D}" type="datetimeFigureOut">
              <a:rPr lang="ru-RU" smtClean="0"/>
              <a:t>04.11.2012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EDEE3-09DF-4D08-8DA4-0F11B991C4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62E1B-0AE6-4EE0-996C-73DE1A6EC75D}" type="datetimeFigureOut">
              <a:rPr lang="ru-RU" smtClean="0"/>
              <a:t>04.11.2012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EDEE3-09DF-4D08-8DA4-0F11B991C4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62E1B-0AE6-4EE0-996C-73DE1A6EC75D}" type="datetimeFigureOut">
              <a:rPr lang="ru-RU" smtClean="0"/>
              <a:t>04.11.2012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EDEE3-09DF-4D08-8DA4-0F11B991C4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B62E1B-0AE6-4EE0-996C-73DE1A6EC75D}" type="datetimeFigureOut">
              <a:rPr lang="ru-RU" smtClean="0"/>
              <a:t>04.11.2012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8EDEE3-09DF-4D08-8DA4-0F11B991C44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836712"/>
            <a:ext cx="6406480" cy="1035546"/>
          </a:xfrm>
          <a:solidFill>
            <a:srgbClr val="92D050"/>
          </a:solidFill>
          <a:ln w="762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effectLst>
                  <a:glow rad="228600">
                    <a:schemeClr val="tx1">
                      <a:alpha val="40000"/>
                    </a:schemeClr>
                  </a:glow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Портфолио</a:t>
            </a:r>
            <a:endParaRPr lang="ru-RU" dirty="0">
              <a:effectLst>
                <a:glow rad="228600">
                  <a:schemeClr val="tx1">
                    <a:alpha val="40000"/>
                  </a:schemeClr>
                </a:glow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2276872"/>
            <a:ext cx="6400800" cy="3145904"/>
          </a:xfrm>
          <a:solidFill>
            <a:srgbClr val="92D050"/>
          </a:solidFill>
          <a:ln w="7620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  <a:effectLst>
                  <a:glow rad="228600">
                    <a:schemeClr val="tx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Музыкального руководителя </a:t>
            </a:r>
          </a:p>
          <a:p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  <a:effectLst>
                  <a:glow rad="228600">
                    <a:schemeClr val="tx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Хузиной Ольги Викторовны</a:t>
            </a:r>
          </a:p>
          <a:p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  <a:effectLst>
                  <a:glow rad="228600">
                    <a:schemeClr val="tx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МКДОУ детский сад </a:t>
            </a:r>
          </a:p>
          <a:p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  <a:effectLst>
                  <a:glow rad="228600">
                    <a:schemeClr val="tx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№10</a:t>
            </a:r>
          </a:p>
          <a:p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  <a:effectLst>
                  <a:glow rad="228600">
                    <a:schemeClr val="tx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П.Красное Эхо</a:t>
            </a:r>
          </a:p>
          <a:p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  <a:effectLst>
                  <a:glow rad="228600">
                    <a:schemeClr val="tx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Гусь-Хрустального района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Визитная карточка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rgbClr val="92D050"/>
          </a:solidFill>
          <a:ln w="76200">
            <a:solidFill>
              <a:srgbClr val="7030A0"/>
            </a:solidFill>
            <a:prstDash val="lgDash"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Ф.И.О</a:t>
            </a:r>
            <a:r>
              <a:rPr lang="ru-RU" b="1" dirty="0" smtClean="0"/>
              <a:t>. Хузина Ольга Викторовна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Дата рождения  </a:t>
            </a:r>
            <a:r>
              <a:rPr lang="ru-RU" b="1" dirty="0" smtClean="0"/>
              <a:t>02.11.66</a:t>
            </a:r>
          </a:p>
          <a:p>
            <a:pPr algn="ctr">
              <a:buNone/>
            </a:pPr>
            <a:r>
              <a:rPr lang="ru-RU" b="1" dirty="0" smtClean="0"/>
              <a:t>Работаю в дошкольном образовании с 1986г. в должности   Музыкального руководителя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Образование : </a:t>
            </a:r>
            <a:r>
              <a:rPr lang="ru-RU" b="1" dirty="0" smtClean="0"/>
              <a:t>среднеспециальное, окончила в 1986 г. Касимовское педагогическое училище</a:t>
            </a:r>
          </a:p>
          <a:p>
            <a:pPr>
              <a:buNone/>
            </a:pPr>
            <a:r>
              <a:rPr lang="ru-RU" b="1" dirty="0" smtClean="0"/>
              <a:t> по   специальности: Учитель музыки, музыкальный руководитель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Наличие квалификационной категории: </a:t>
            </a:r>
            <a:r>
              <a:rPr lang="ru-RU" b="1" dirty="0" smtClean="0">
                <a:solidFill>
                  <a:schemeClr val="tx1"/>
                </a:solidFill>
              </a:rPr>
              <a:t>Первая</a:t>
            </a:r>
            <a:r>
              <a:rPr lang="ru-RU" b="1" dirty="0" smtClean="0">
                <a:solidFill>
                  <a:srgbClr val="FF0000"/>
                </a:solidFill>
              </a:rPr>
              <a:t>   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Педагогический стаж работы:   </a:t>
            </a:r>
            <a:r>
              <a:rPr lang="ru-RU" b="1" dirty="0" smtClean="0"/>
              <a:t>23 лет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 Стаж работы в ДОУ:</a:t>
            </a:r>
            <a:r>
              <a:rPr lang="ru-RU" b="1" dirty="0" smtClean="0"/>
              <a:t> 23 лет</a:t>
            </a:r>
          </a:p>
          <a:p>
            <a:endParaRPr lang="ru-RU" dirty="0"/>
          </a:p>
        </p:txBody>
      </p:sp>
      <p:pic>
        <p:nvPicPr>
          <p:cNvPr id="4" name="Рисунок 3" descr="DSC00324.JPG"/>
          <p:cNvPicPr>
            <a:picLocks noChangeAspect="1"/>
          </p:cNvPicPr>
          <p:nvPr/>
        </p:nvPicPr>
        <p:blipFill>
          <a:blip r:embed="rId2" cstate="print"/>
          <a:srcRect l="47200" r="24800" b="71000"/>
          <a:stretch>
            <a:fillRect/>
          </a:stretch>
        </p:blipFill>
        <p:spPr>
          <a:xfrm>
            <a:off x="7236296" y="332656"/>
            <a:ext cx="1440160" cy="19888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548680"/>
            <a:ext cx="6972320" cy="714380"/>
          </a:xfrm>
          <a:solidFill>
            <a:srgbClr val="92D050"/>
          </a:solidFill>
          <a:ln w="76200">
            <a:solidFill>
              <a:srgbClr val="7030A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ru-RU" sz="2400" b="1" dirty="0" smtClean="0"/>
              <a:t>Сведения о курсах  повышения квалификации </a:t>
            </a:r>
            <a:endParaRPr lang="ru-RU" sz="2400" b="1" dirty="0"/>
          </a:p>
        </p:txBody>
      </p:sp>
      <p:pic>
        <p:nvPicPr>
          <p:cNvPr id="7" name="Содержимое 6" descr="_20121009_1125530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7369" b="24591"/>
          <a:stretch>
            <a:fillRect/>
          </a:stretch>
        </p:blipFill>
        <p:spPr>
          <a:xfrm>
            <a:off x="2339752" y="2060848"/>
            <a:ext cx="5689921" cy="3672408"/>
          </a:xfrm>
        </p:spPr>
      </p:pic>
      <p:pic>
        <p:nvPicPr>
          <p:cNvPr id="8" name="Рисунок 7" descr="images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572000"/>
            <a:ext cx="2000250" cy="2286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332656"/>
            <a:ext cx="5486424" cy="720708"/>
          </a:xfrm>
          <a:solidFill>
            <a:srgbClr val="92D050"/>
          </a:solidFill>
          <a:ln w="76200">
            <a:solidFill>
              <a:srgbClr val="7030A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ru-RU" sz="2800" b="1" dirty="0" smtClean="0"/>
              <a:t>Самообразование </a:t>
            </a:r>
            <a:endParaRPr lang="ru-RU" sz="28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187624" y="1700808"/>
          <a:ext cx="6858049" cy="3789809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928694"/>
                <a:gridCol w="3643338"/>
                <a:gridCol w="2286017"/>
              </a:tblGrid>
              <a:tr h="826112">
                <a:tc>
                  <a:txBody>
                    <a:bodyPr/>
                    <a:lstStyle/>
                    <a:p>
                      <a:r>
                        <a:rPr lang="ru-RU" dirty="0" smtClean="0"/>
                        <a:t>Год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Тема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Представление</a:t>
                      </a:r>
                      <a:endParaRPr lang="ru-RU" dirty="0"/>
                    </a:p>
                  </a:txBody>
                  <a:tcPr/>
                </a:tc>
              </a:tr>
              <a:tr h="1590308">
                <a:tc>
                  <a:txBody>
                    <a:bodyPr/>
                    <a:lstStyle/>
                    <a:p>
                      <a:r>
                        <a:rPr lang="ru-RU" dirty="0" smtClean="0"/>
                        <a:t>2009-2010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Изучение  и внедрение</a:t>
                      </a:r>
                    </a:p>
                    <a:p>
                      <a:r>
                        <a:rPr lang="ru-RU" sz="1600" baseline="0" dirty="0" smtClean="0"/>
                        <a:t> Программы по музыкально-ритмическому воспитанию детей </a:t>
                      </a:r>
                      <a:r>
                        <a:rPr lang="ru-RU" sz="1600" baseline="0" dirty="0" smtClean="0"/>
                        <a:t>5-7лет  </a:t>
                      </a:r>
                      <a:r>
                        <a:rPr lang="ru-RU" sz="1600" kern="1200" dirty="0" smtClean="0"/>
                        <a:t>«Са-Фи-Дансе» и «Гармония».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Творческая гостиная.</a:t>
                      </a:r>
                    </a:p>
                    <a:p>
                      <a:r>
                        <a:rPr lang="ru-RU" sz="1600" dirty="0" smtClean="0"/>
                        <a:t>Обобщение опыта работы</a:t>
                      </a:r>
                    </a:p>
                    <a:p>
                      <a:r>
                        <a:rPr lang="ru-RU" sz="1600" dirty="0" smtClean="0"/>
                        <a:t>Занятие-развлечение</a:t>
                      </a:r>
                    </a:p>
                    <a:p>
                      <a:r>
                        <a:rPr lang="ru-RU" sz="1600" dirty="0" smtClean="0"/>
                        <a:t>«День защиты детей</a:t>
                      </a:r>
                      <a:r>
                        <a:rPr lang="ru-RU" sz="1600" baseline="0" dirty="0" smtClean="0"/>
                        <a:t>»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373389">
                <a:tc>
                  <a:txBody>
                    <a:bodyPr/>
                    <a:lstStyle/>
                    <a:p>
                      <a:r>
                        <a:rPr lang="ru-RU" dirty="0" smtClean="0"/>
                        <a:t>2011-2012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Изучение  и внедрение</a:t>
                      </a:r>
                    </a:p>
                    <a:p>
                      <a:r>
                        <a:rPr lang="ru-RU" sz="1400" baseline="0" dirty="0" smtClean="0"/>
                        <a:t>  программы по музыкально-ритмическому воспитанию </a:t>
                      </a:r>
                    </a:p>
                    <a:p>
                      <a:r>
                        <a:rPr lang="ru-RU" sz="1400" baseline="0" dirty="0" smtClean="0"/>
                        <a:t>Т.Суворовой «Танцевальная ритмика»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Творческая гостиная.</a:t>
                      </a:r>
                    </a:p>
                    <a:p>
                      <a:r>
                        <a:rPr lang="ru-RU" sz="1400" dirty="0" smtClean="0"/>
                        <a:t>Обобщение опыта работы</a:t>
                      </a:r>
                    </a:p>
                    <a:p>
                      <a:r>
                        <a:rPr lang="ru-RU" sz="1400" dirty="0" smtClean="0"/>
                        <a:t>Занятие-развлечение</a:t>
                      </a:r>
                    </a:p>
                    <a:p>
                      <a:r>
                        <a:rPr lang="ru-RU" sz="1400" dirty="0" smtClean="0"/>
                        <a:t>«Искатели клада»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188640"/>
            <a:ext cx="6172200" cy="571504"/>
          </a:xfrm>
          <a:solidFill>
            <a:srgbClr val="92D050"/>
          </a:solidFill>
          <a:ln w="76200">
            <a:solidFill>
              <a:srgbClr val="7030A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ru-RU" sz="2400" b="1" dirty="0" smtClean="0"/>
              <a:t>Участие в мероприятиях района </a:t>
            </a:r>
            <a:endParaRPr lang="ru-RU" sz="24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142985"/>
          <a:ext cx="8429684" cy="4951958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894588"/>
                <a:gridCol w="3802004"/>
                <a:gridCol w="2457408"/>
                <a:gridCol w="1275684"/>
              </a:tblGrid>
              <a:tr h="614058">
                <a:tc>
                  <a:txBody>
                    <a:bodyPr/>
                    <a:lstStyle/>
                    <a:p>
                      <a:r>
                        <a:rPr lang="ru-RU" dirty="0" smtClean="0"/>
                        <a:t>Год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Мероприятия 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Форма представления 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Результативность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09831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2009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Методические</a:t>
                      </a:r>
                      <a:r>
                        <a:rPr lang="ru-RU" sz="1400" baseline="0" dirty="0" smtClean="0"/>
                        <a:t> объединение «Ознакомление дошкольников с историческим прошлым России, как одна из форм патриотического воспитания»</a:t>
                      </a:r>
                      <a:endParaRPr lang="ru-RU" sz="14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Мастер</a:t>
                      </a:r>
                      <a:r>
                        <a:rPr lang="ru-RU" sz="1400" baseline="0" dirty="0" smtClean="0"/>
                        <a:t> класс изготовления народной куклы</a:t>
                      </a:r>
                      <a:endParaRPr lang="ru-RU" sz="14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01781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2010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Городской конкурс «Юные дарования»</a:t>
                      </a:r>
                      <a:endParaRPr lang="ru-RU" sz="14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Конкурсная</a:t>
                      </a:r>
                      <a:r>
                        <a:rPr lang="ru-RU" sz="1400" baseline="0" dirty="0" smtClean="0"/>
                        <a:t> работа</a:t>
                      </a:r>
                      <a:endParaRPr lang="ru-RU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Диплом участника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01781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2011 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 «Здесь Родины</a:t>
                      </a:r>
                      <a:r>
                        <a:rPr lang="ru-RU" sz="1400" baseline="0" dirty="0" smtClean="0"/>
                        <a:t> Начало» посвященном 85-летию образования Гусь-Хрустального Района</a:t>
                      </a:r>
                      <a:endParaRPr lang="ru-RU" sz="14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Смотр-конкурс</a:t>
                      </a:r>
                      <a:endParaRPr lang="ru-RU" sz="14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Дипломы</a:t>
                      </a:r>
                      <a:r>
                        <a:rPr lang="ru-RU" sz="1400" baseline="0" dirty="0" smtClean="0"/>
                        <a:t> призеров</a:t>
                      </a:r>
                      <a:endParaRPr lang="ru-RU" sz="14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111153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2011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Семинар</a:t>
                      </a:r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</a:rPr>
                        <a:t> для старших воспитателей ДОУ г. Гусь-Хрустального «Внедрение регионального компонента в воспитательно-образовательном процессе»</a:t>
                      </a:r>
                      <a:endParaRPr lang="ru-RU" sz="14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Семинар</a:t>
                      </a:r>
                      <a:endParaRPr lang="ru-RU" sz="14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822544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2012 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 </a:t>
                      </a:r>
                      <a:r>
                        <a:rPr lang="en-US" sz="1400" dirty="0" smtClean="0"/>
                        <a:t>XVI </a:t>
                      </a:r>
                      <a:r>
                        <a:rPr lang="ru-RU" sz="1400" dirty="0" smtClean="0"/>
                        <a:t>областной конкурс лирико-патриотической</a:t>
                      </a:r>
                      <a:r>
                        <a:rPr lang="ru-RU" sz="1400" baseline="0" dirty="0" smtClean="0"/>
                        <a:t> песни «Моя Родина-Россия»</a:t>
                      </a:r>
                      <a:endParaRPr lang="ru-RU" sz="14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Конкурс</a:t>
                      </a:r>
                      <a:endParaRPr lang="ru-RU" sz="14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Диплом</a:t>
                      </a:r>
                      <a:r>
                        <a:rPr lang="ru-RU" sz="1400" baseline="0" dirty="0" smtClean="0"/>
                        <a:t> участника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571604" y="428604"/>
            <a:ext cx="5715040" cy="642942"/>
          </a:xfrm>
          <a:solidFill>
            <a:srgbClr val="92D050"/>
          </a:solidFill>
          <a:ln w="76200">
            <a:solidFill>
              <a:srgbClr val="7030A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/>
          <a:lstStyle/>
          <a:p>
            <a:pPr algn="ctr"/>
            <a:r>
              <a:rPr lang="ru-RU" sz="2000" b="1" dirty="0" smtClean="0"/>
              <a:t>Методические разработки</a:t>
            </a:r>
            <a:endParaRPr lang="ru-RU" sz="2000" b="1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1000100" y="1496034"/>
          <a:ext cx="7572428" cy="4822616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7572428"/>
              </a:tblGrid>
              <a:tr h="788327"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Консультация</a:t>
                      </a:r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</a:rPr>
                        <a:t> для воспитателей «Оздоровительно-Коррекционная работа средствами музыкального творчества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12591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Д/и  «Песни</a:t>
                      </a:r>
                      <a:r>
                        <a:rPr lang="ru-RU" sz="1400" baseline="0" dirty="0" smtClean="0"/>
                        <a:t> военных лет » (конкурс «Лучшая разработка дидактической игры по нравственно- патриотическому воспитанию дошкольников»)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088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Цикл</a:t>
                      </a:r>
                      <a:r>
                        <a:rPr lang="ru-RU" sz="1400" baseline="0" dirty="0" smtClean="0"/>
                        <a:t> занятий  «Песни опаленные войной » 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5090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Музыкально-дидактические</a:t>
                      </a:r>
                      <a:r>
                        <a:rPr lang="ru-RU" sz="1400" baseline="0" dirty="0" smtClean="0"/>
                        <a:t> игры ,   музыкально-ритмические  разминки с использованием  и.к.т.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088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Сценарии праздников  и  развлечений 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040395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Семинар –практикум для</a:t>
                      </a:r>
                      <a:r>
                        <a:rPr lang="ru-RU" sz="1400" baseline="0" dirty="0" smtClean="0"/>
                        <a:t> музыкальных руководителей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«Инновационные подходы</a:t>
                      </a:r>
                      <a:r>
                        <a:rPr lang="ru-RU" sz="1400" baseline="0" dirty="0" smtClean="0"/>
                        <a:t>  </a:t>
                      </a:r>
                      <a:r>
                        <a:rPr lang="ru-RU" sz="1400" kern="1200" baseline="0" dirty="0" smtClean="0"/>
                        <a:t>к  развитию </a:t>
                      </a:r>
                      <a:r>
                        <a:rPr lang="ru-RU" sz="1400" kern="1200" dirty="0" smtClean="0"/>
                        <a:t>певческой</a:t>
                      </a:r>
                      <a:r>
                        <a:rPr lang="ru-RU" sz="1400" kern="1200" baseline="0" dirty="0" smtClean="0"/>
                        <a:t> </a:t>
                      </a:r>
                      <a:r>
                        <a:rPr lang="ru-RU" sz="1400" kern="1200" dirty="0" smtClean="0"/>
                        <a:t> деятельности</a:t>
                      </a:r>
                      <a:r>
                        <a:rPr lang="ru-RU" sz="1400" kern="1200" baseline="0" dirty="0" smtClean="0"/>
                        <a:t> </a:t>
                      </a:r>
                      <a:r>
                        <a:rPr lang="ru-RU" sz="1400" kern="1200" dirty="0" smtClean="0"/>
                        <a:t>у детей дошкольного возраста» ,</a:t>
                      </a:r>
                      <a:r>
                        <a:rPr lang="ru-RU" sz="1400" kern="1200" baseline="0" dirty="0" smtClean="0"/>
                        <a:t> «И.К.Т. в деятельности музыкального руководителя»</a:t>
                      </a:r>
                      <a:endParaRPr lang="ru-RU" sz="1400" dirty="0" smtClean="0"/>
                    </a:p>
                    <a:p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088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Разработки танцев для детей 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84874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Консультации для родителей «</a:t>
                      </a:r>
                      <a:r>
                        <a:rPr lang="ru-RU" sz="1400" kern="1200" dirty="0" smtClean="0"/>
                        <a:t>Роль классической музыки в становлении личности ребенка», </a:t>
                      </a:r>
                      <a:r>
                        <a:rPr lang="ru-RU" sz="1400" kern="1200" dirty="0" smtClean="0"/>
                        <a:t>«Развиваем</a:t>
                      </a:r>
                      <a:r>
                        <a:rPr lang="ru-RU" sz="1400" kern="1200" baseline="0" dirty="0" smtClean="0"/>
                        <a:t> у детей чувство ритма</a:t>
                      </a:r>
                      <a:r>
                        <a:rPr lang="ru-RU" sz="1400" kern="1200" dirty="0" smtClean="0"/>
                        <a:t>», </a:t>
                      </a:r>
                      <a:r>
                        <a:rPr lang="ru-RU" sz="1400" kern="1200" dirty="0" smtClean="0"/>
                        <a:t>«Музыкальность детей» и мн. др.</a:t>
                      </a:r>
                    </a:p>
                    <a:p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  <a:ln w="76200">
            <a:solidFill>
              <a:srgbClr val="7030A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ru-RU" dirty="0" smtClean="0"/>
              <a:t>Мои награды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981201"/>
            <a:ext cx="7686700" cy="3590939"/>
          </a:xfrm>
          <a:solidFill>
            <a:srgbClr val="92D050"/>
          </a:solidFill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/>
              <a:t>2007г</a:t>
            </a:r>
            <a:r>
              <a:rPr lang="ru-RU" b="1" dirty="0" smtClean="0"/>
              <a:t>.  </a:t>
            </a:r>
            <a:r>
              <a:rPr lang="ru-RU" b="1" dirty="0" smtClean="0"/>
              <a:t>Благодарность за подготовку и успешное проведение методического объединения для музыкальных руководителей ДОУ г.Гусь-Хрустальный</a:t>
            </a:r>
            <a:endParaRPr lang="ru-RU" b="1" dirty="0" smtClean="0"/>
          </a:p>
          <a:p>
            <a:pPr>
              <a:buNone/>
            </a:pPr>
            <a:r>
              <a:rPr lang="ru-RU" b="1" dirty="0" smtClean="0"/>
              <a:t>2009 </a:t>
            </a:r>
            <a:r>
              <a:rPr lang="ru-RU" b="1" dirty="0" smtClean="0"/>
              <a:t>г. </a:t>
            </a:r>
            <a:r>
              <a:rPr lang="ru-RU" b="1" dirty="0" smtClean="0"/>
              <a:t>Почетная грамота Управления образования администрации города Гусь-Хрустальный</a:t>
            </a:r>
            <a:endParaRPr lang="ru-RU" b="1" dirty="0" smtClean="0"/>
          </a:p>
          <a:p>
            <a:pPr>
              <a:buNone/>
            </a:pPr>
            <a:r>
              <a:rPr lang="ru-RU" b="1" dirty="0" smtClean="0"/>
              <a:t>2010 </a:t>
            </a:r>
            <a:r>
              <a:rPr lang="ru-RU" b="1" dirty="0" smtClean="0"/>
              <a:t>г. </a:t>
            </a:r>
            <a:r>
              <a:rPr lang="ru-RU" b="1" dirty="0" smtClean="0"/>
              <a:t>Диплом за творческий вклад в реализацию проекта «</a:t>
            </a:r>
            <a:r>
              <a:rPr lang="ru-RU" b="1" dirty="0" smtClean="0"/>
              <a:t>М</a:t>
            </a:r>
            <a:r>
              <a:rPr lang="ru-RU" b="1" dirty="0" smtClean="0"/>
              <a:t>ы- Россияне» и высокий исполнительский уровень на всероссийском конкурсе «Содружество-2010»</a:t>
            </a:r>
            <a:endParaRPr lang="ru-RU" b="1" dirty="0" smtClean="0"/>
          </a:p>
          <a:p>
            <a:pPr>
              <a:buNone/>
            </a:pPr>
            <a:r>
              <a:rPr lang="ru-RU" b="1" dirty="0" smtClean="0"/>
              <a:t>2012г</a:t>
            </a:r>
            <a:r>
              <a:rPr lang="ru-RU" b="1" dirty="0" smtClean="0"/>
              <a:t>. </a:t>
            </a:r>
            <a:r>
              <a:rPr lang="ru-RU" b="1" dirty="0" smtClean="0"/>
              <a:t>Благодарность Администрации муниципального образования Гусь-Хрустального района за активное участие в районных мероприятиях</a:t>
            </a:r>
            <a:endParaRPr lang="ru-RU" b="1" dirty="0" smtClean="0"/>
          </a:p>
          <a:p>
            <a:pPr>
              <a:buNone/>
            </a:pPr>
            <a:endParaRPr lang="en-US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404</Words>
  <Application>Microsoft Office PowerPoint</Application>
  <PresentationFormat>Экран (4:3)</PresentationFormat>
  <Paragraphs>74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Портфолио</vt:lpstr>
      <vt:lpstr>Визитная карточка </vt:lpstr>
      <vt:lpstr>Сведения о курсах  повышения квалификации </vt:lpstr>
      <vt:lpstr>Самообразование </vt:lpstr>
      <vt:lpstr>Участие в мероприятиях района </vt:lpstr>
      <vt:lpstr>Методические разработки</vt:lpstr>
      <vt:lpstr>Мои награды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Портфолио</dc:title>
  <dc:creator>Adm</dc:creator>
  <cp:lastModifiedBy>Adm</cp:lastModifiedBy>
  <cp:revision>8</cp:revision>
  <dcterms:created xsi:type="dcterms:W3CDTF">2012-11-04T17:33:31Z</dcterms:created>
  <dcterms:modified xsi:type="dcterms:W3CDTF">2012-11-04T18:48:12Z</dcterms:modified>
</cp:coreProperties>
</file>