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A3E3-8C51-425D-8659-1DFB874966A9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85AD-0AAC-4714-8C1A-3F9E2F66D4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A3E3-8C51-425D-8659-1DFB874966A9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85AD-0AAC-4714-8C1A-3F9E2F66D4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A3E3-8C51-425D-8659-1DFB874966A9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85AD-0AAC-4714-8C1A-3F9E2F66D4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A3E3-8C51-425D-8659-1DFB874966A9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85AD-0AAC-4714-8C1A-3F9E2F66D4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A3E3-8C51-425D-8659-1DFB874966A9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85AD-0AAC-4714-8C1A-3F9E2F66D4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A3E3-8C51-425D-8659-1DFB874966A9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85AD-0AAC-4714-8C1A-3F9E2F66D4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A3E3-8C51-425D-8659-1DFB874966A9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85AD-0AAC-4714-8C1A-3F9E2F66D4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A3E3-8C51-425D-8659-1DFB874966A9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85AD-0AAC-4714-8C1A-3F9E2F66D4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A3E3-8C51-425D-8659-1DFB874966A9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85AD-0AAC-4714-8C1A-3F9E2F66D4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A3E3-8C51-425D-8659-1DFB874966A9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85AD-0AAC-4714-8C1A-3F9E2F66D4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A3E3-8C51-425D-8659-1DFB874966A9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85AD-0AAC-4714-8C1A-3F9E2F66D4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BA3E3-8C51-425D-8659-1DFB874966A9}" type="datetimeFigureOut">
              <a:rPr lang="ru-RU" smtClean="0"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E85AD-0AAC-4714-8C1A-3F9E2F66D4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7-tub-ru.yandex.net/i?id=110762368-0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1012" cy="684075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548680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Урок </a:t>
            </a:r>
            <a:r>
              <a:rPr lang="ru-RU" sz="3600" b="1" dirty="0">
                <a:solidFill>
                  <a:srgbClr val="0070C0"/>
                </a:solidFill>
              </a:rPr>
              <a:t>литературного чтения 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в </a:t>
            </a:r>
            <a:r>
              <a:rPr lang="ru-RU" sz="3600" b="1" dirty="0">
                <a:solidFill>
                  <a:srgbClr val="0070C0"/>
                </a:solidFill>
              </a:rPr>
              <a:t>3-м </a:t>
            </a:r>
            <a:r>
              <a:rPr lang="ru-RU" sz="3600" b="1" dirty="0" smtClean="0">
                <a:solidFill>
                  <a:srgbClr val="0070C0"/>
                </a:solidFill>
              </a:rPr>
              <a:t>классе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на </a:t>
            </a:r>
            <a:r>
              <a:rPr lang="ru-RU" sz="3600" b="1" dirty="0">
                <a:solidFill>
                  <a:srgbClr val="0070C0"/>
                </a:solidFill>
              </a:rPr>
              <a:t>тему</a:t>
            </a:r>
            <a:r>
              <a:rPr lang="ru-RU" sz="3600" b="1" dirty="0" smtClean="0">
                <a:solidFill>
                  <a:srgbClr val="0070C0"/>
                </a:solidFill>
              </a:rPr>
              <a:t>: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>
                <a:solidFill>
                  <a:srgbClr val="0070C0"/>
                </a:solidFill>
              </a:rPr>
              <a:t>Генрих </a:t>
            </a:r>
            <a:r>
              <a:rPr lang="ru-RU" sz="3600" b="1" dirty="0" smtClean="0">
                <a:solidFill>
                  <a:srgbClr val="0070C0"/>
                </a:solidFill>
              </a:rPr>
              <a:t>Сапгир 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Четыре </a:t>
            </a:r>
            <a:r>
              <a:rPr lang="ru-RU" sz="3600" b="1" dirty="0">
                <a:solidFill>
                  <a:srgbClr val="0070C0"/>
                </a:solidFill>
              </a:rPr>
              <a:t>конверта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5013176"/>
            <a:ext cx="28856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Подготовила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Учитель начальных классов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ГБОУ СОШ 1985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Анисимова Е. Н.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7-tub-ru.yandex.net/i?id=110762368-0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835696" y="258471"/>
            <a:ext cx="55081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Физминутка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для глаз.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763688" y="980728"/>
            <a:ext cx="486003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Спал цветок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Закрыть глаза, расслабиться, помассировать веки, слегка надавливая на них по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часовой стрелке и против неё.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вдруг проснулся,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Поморгать глазами.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Больше спать не захотел,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Руки поднять вверх (вдох). Посмотреть на руки.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Встрепенулся, потянулся,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(Руки согнуты в стороны (выдох).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Взвился вверх и полетел.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Потрясти кистями, посмотреть вправо-влево.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7-tub-ru.yandex.net/i?id=110762368-0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187624" y="476672"/>
            <a:ext cx="662473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Домашнее задание.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Выразительное чтение стихотворение с.182-183.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желанию можно выучить стихотворение наизусть.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Кто ещё мог прислать записки из леса в этом жёлтом конверте?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Напишите их от имени обитателей леса на кленовом листочке.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(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Крот, змея, синичка, лось, зайцы и др.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7-tub-ru.yandex.net/i?id=110762368-0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971600" y="219998"/>
            <a:ext cx="583264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Лес, точно терем расписной,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Лиловый, золотой, багряный,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Веселой, пестрою стеной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Стоит над светлою поляной.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Березы желтою резьбой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Блестят в лазури голубой,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вышки, елочки темнеют,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между кленами синеют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 там, то здесь в листве сквозной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Просветы в небо, что оконца.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Лес пахнет дубом и сосной,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 лето высох он от солнца,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Осень тихою вдовой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Вступает в пестрый терем свой…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5661248"/>
            <a:ext cx="16010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И. </a:t>
            </a:r>
            <a:r>
              <a:rPr lang="ru-RU" sz="2800" dirty="0" smtClean="0">
                <a:solidFill>
                  <a:schemeClr val="bg1"/>
                </a:solidFill>
              </a:rPr>
              <a:t>Бунин 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7-tub-ru.yandex.net/i?id=110762368-0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439248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«Терем – в древней Руси высокий, богатый дом 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с </a:t>
            </a:r>
            <a:r>
              <a:rPr lang="ru-RU" sz="2800" dirty="0">
                <a:solidFill>
                  <a:schemeClr val="bg1"/>
                </a:solidFill>
              </a:rPr>
              <a:t>покатой крышей, 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с </a:t>
            </a:r>
            <a:r>
              <a:rPr lang="ru-RU" sz="2800" dirty="0">
                <a:solidFill>
                  <a:schemeClr val="bg1"/>
                </a:solidFill>
              </a:rPr>
              <a:t>надворными постройками, вышками…».</a:t>
            </a:r>
          </a:p>
          <a:p>
            <a:endParaRPr lang="ru-RU" dirty="0"/>
          </a:p>
        </p:txBody>
      </p:sp>
      <p:pic>
        <p:nvPicPr>
          <p:cNvPr id="22530" name="Picture 2" descr="http://im4-tub-ru.yandex.net/i?id=22157457-2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04664"/>
            <a:ext cx="4330081" cy="2952328"/>
          </a:xfrm>
          <a:prstGeom prst="rect">
            <a:avLst/>
          </a:prstGeom>
          <a:noFill/>
        </p:spPr>
      </p:pic>
      <p:pic>
        <p:nvPicPr>
          <p:cNvPr id="22532" name="Picture 4" descr="http://www.hermes-sz.com/upload/statyi/srub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852936"/>
            <a:ext cx="5465068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7-tub-ru.yandex.net/i?id=110762368-0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619672" y="260648"/>
            <a:ext cx="637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chemeClr val="accent2"/>
                </a:solidFill>
              </a:rPr>
              <a:t>Ч</a:t>
            </a:r>
            <a:r>
              <a:rPr lang="ru-RU" sz="4800" dirty="0" smtClean="0">
                <a:solidFill>
                  <a:schemeClr val="accent2"/>
                </a:solidFill>
              </a:rPr>
              <a:t>етыре конверта</a:t>
            </a:r>
            <a:endParaRPr lang="ru-RU" sz="4800" dirty="0">
              <a:solidFill>
                <a:schemeClr val="accent2"/>
              </a:solidFill>
            </a:endParaRPr>
          </a:p>
        </p:txBody>
      </p:sp>
      <p:pic>
        <p:nvPicPr>
          <p:cNvPr id="21514" name="Picture 10" descr="http://img-fotki.yandex.ru/get/6105/68443360.34/0_73ca7_f9d1dcf1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052736"/>
            <a:ext cx="4104456" cy="5805264"/>
          </a:xfrm>
          <a:prstGeom prst="rect">
            <a:avLst/>
          </a:prstGeom>
          <a:noFill/>
        </p:spPr>
      </p:pic>
      <p:pic>
        <p:nvPicPr>
          <p:cNvPr id="21516" name="Picture 12" descr="http://img-fotki.yandex.ru/get/6204/68443360.34/0_73ca8_14ba5368_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052736"/>
            <a:ext cx="4572000" cy="5805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7-tub-ru.yandex.net/i?id=110762368-0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43808" y="404664"/>
            <a:ext cx="28397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>
                <a:solidFill>
                  <a:srgbClr val="FF0000"/>
                </a:solidFill>
              </a:rPr>
              <a:t>Физминутка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20482" name="Picture 2" descr="http://im8-tub-ru.yandex.net/i?id=99463444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96752"/>
            <a:ext cx="3480771" cy="2664296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923928" y="1172649"/>
            <a:ext cx="442798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Мы листики осенние,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(Плавное покачивание руками вверху над головой.)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ветках мы сидим.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Дунул ветер – полетели.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(Руки в стороны.)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Мы летели, мы летели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на землю тихо сели.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(Присели.)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Ветер снова набежал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листочки все поднял.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(Плавное покачивание руками вверху над головой.)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Закружились, полетели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на землю снова сели.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(Дети садятся по местам.)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7-tub-ru.yandex.net/i?id=110762368-0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http://img-fotki.yandex.ru/get/6003/68443360.34/0_73c85_856d1440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6632"/>
            <a:ext cx="9144000" cy="6560659"/>
          </a:xfrm>
          <a:prstGeom prst="rect">
            <a:avLst/>
          </a:prstGeom>
          <a:noFill/>
        </p:spPr>
      </p:pic>
      <p:pic>
        <p:nvPicPr>
          <p:cNvPr id="19460" name="Picture 4" descr="http://img-fotki.yandex.ru/get/6003/68443360.34/0_73c87_1c89d6c9_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44824"/>
            <a:ext cx="4392488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7-tub-ru.yandex.net/i?id=110762368-0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http://img-fotki.yandex.ru/get/6002/68443360.34/0_73c88_e57ca05d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1"/>
            <a:ext cx="4608512" cy="6484412"/>
          </a:xfrm>
          <a:prstGeom prst="rect">
            <a:avLst/>
          </a:prstGeom>
          <a:noFill/>
        </p:spPr>
      </p:pic>
      <p:pic>
        <p:nvPicPr>
          <p:cNvPr id="18436" name="Picture 4" descr="http://img-fotki.yandex.ru/get/6205/68443360.34/0_73c8c_d905048f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1131" y="188640"/>
            <a:ext cx="4652869" cy="648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7-tub-ru.yandex.net/i?id=110762368-0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http://img-fotki.yandex.ru/get/6205/68443360.34/0_73c9c_203648cd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88640"/>
            <a:ext cx="4539528" cy="6336704"/>
          </a:xfrm>
          <a:prstGeom prst="rect">
            <a:avLst/>
          </a:prstGeom>
          <a:noFill/>
        </p:spPr>
      </p:pic>
      <p:pic>
        <p:nvPicPr>
          <p:cNvPr id="17412" name="Picture 4" descr="http://img-fotki.yandex.ru/get/6002/68443360.34/0_73c98_d64b0dbb_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60648"/>
            <a:ext cx="4823096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7-tub-ru.yandex.net/i?id=110762368-0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://img-fotki.yandex.ru/get/6205/68443360.34/0_73ca6_67cadd31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32449" cy="6858000"/>
          </a:xfrm>
          <a:prstGeom prst="rect">
            <a:avLst/>
          </a:prstGeom>
          <a:noFill/>
        </p:spPr>
      </p:pic>
      <p:pic>
        <p:nvPicPr>
          <p:cNvPr id="23556" name="Picture 4" descr="http://img-fotki.yandex.ru/get/6003/68443360.34/0_73ca4_4831f17_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0"/>
            <a:ext cx="435597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71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21</cp:revision>
  <dcterms:created xsi:type="dcterms:W3CDTF">2012-10-11T15:13:27Z</dcterms:created>
  <dcterms:modified xsi:type="dcterms:W3CDTF">2012-10-17T09:57:50Z</dcterms:modified>
</cp:coreProperties>
</file>