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9" r:id="rId5"/>
    <p:sldId id="275" r:id="rId6"/>
    <p:sldId id="277" r:id="rId7"/>
    <p:sldId id="281" r:id="rId8"/>
    <p:sldId id="283" r:id="rId9"/>
    <p:sldId id="27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B7BCBF-C388-4F0E-8DD8-7078BA13E101}" type="doc">
      <dgm:prSet loTypeId="urn:microsoft.com/office/officeart/2005/8/layout/hierarchy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0FB7707C-6A31-4FCE-BE87-C8CA85DB754E}">
      <dgm:prSet phldrT="[Текст]" custT="1"/>
      <dgm:spPr/>
      <dgm:t>
        <a:bodyPr/>
        <a:lstStyle/>
        <a:p>
          <a:r>
            <a:rPr lang="en-US" sz="3600"/>
            <a:t>Queen Victoria</a:t>
          </a:r>
          <a:endParaRPr lang="ru-RU" sz="3600"/>
        </a:p>
      </dgm:t>
    </dgm:pt>
    <dgm:pt modelId="{EB8F6D8E-B727-4291-9CCA-166EB75AEECF}" type="parTrans" cxnId="{4E23841C-49B7-440D-95E6-AD555716FD59}">
      <dgm:prSet/>
      <dgm:spPr/>
      <dgm:t>
        <a:bodyPr/>
        <a:lstStyle/>
        <a:p>
          <a:endParaRPr lang="ru-RU"/>
        </a:p>
      </dgm:t>
    </dgm:pt>
    <dgm:pt modelId="{1DBE299F-1A43-46B4-9FE2-CEF8A276A387}" type="sibTrans" cxnId="{4E23841C-49B7-440D-95E6-AD555716FD59}">
      <dgm:prSet/>
      <dgm:spPr/>
      <dgm:t>
        <a:bodyPr/>
        <a:lstStyle/>
        <a:p>
          <a:endParaRPr lang="ru-RU"/>
        </a:p>
      </dgm:t>
    </dgm:pt>
    <dgm:pt modelId="{E633BC6D-CFFF-4D4B-A0CE-533E4DE29B39}">
      <dgm:prSet phldrT="[Текст]"/>
      <dgm:spPr/>
      <dgm:t>
        <a:bodyPr/>
        <a:lstStyle/>
        <a:p>
          <a:r>
            <a:rPr lang="en-US"/>
            <a:t>The Princess Victoria</a:t>
          </a:r>
          <a:endParaRPr lang="ru-RU"/>
        </a:p>
      </dgm:t>
    </dgm:pt>
    <dgm:pt modelId="{EE35080B-2F13-4CCC-A341-E37221C44E2C}" type="parTrans" cxnId="{8D7B7AE0-2902-4CEB-991C-68FEE1452206}">
      <dgm:prSet/>
      <dgm:spPr/>
      <dgm:t>
        <a:bodyPr/>
        <a:lstStyle/>
        <a:p>
          <a:endParaRPr lang="ru-RU"/>
        </a:p>
      </dgm:t>
    </dgm:pt>
    <dgm:pt modelId="{406926C5-E150-4938-BA09-64F695C5995E}" type="sibTrans" cxnId="{8D7B7AE0-2902-4CEB-991C-68FEE1452206}">
      <dgm:prSet/>
      <dgm:spPr/>
      <dgm:t>
        <a:bodyPr/>
        <a:lstStyle/>
        <a:p>
          <a:endParaRPr lang="ru-RU"/>
        </a:p>
      </dgm:t>
    </dgm:pt>
    <dgm:pt modelId="{AC6494E4-C938-4CEB-9401-9F62891B38FB}">
      <dgm:prSet phldrT="[Текст]"/>
      <dgm:spPr/>
      <dgm:t>
        <a:bodyPr/>
        <a:lstStyle/>
        <a:p>
          <a:r>
            <a:rPr lang="en-US"/>
            <a:t>Wilhelm II</a:t>
          </a:r>
          <a:endParaRPr lang="ru-RU"/>
        </a:p>
      </dgm:t>
    </dgm:pt>
    <dgm:pt modelId="{D7BDF849-6391-4672-AE87-7878EAE7148D}" type="parTrans" cxnId="{EFD1277E-4FBB-40C6-9E23-F2C5B3F558E0}">
      <dgm:prSet/>
      <dgm:spPr/>
      <dgm:t>
        <a:bodyPr/>
        <a:lstStyle/>
        <a:p>
          <a:endParaRPr lang="ru-RU"/>
        </a:p>
      </dgm:t>
    </dgm:pt>
    <dgm:pt modelId="{B189B056-9B3D-4779-BDCB-9FE62AF1BED5}" type="sibTrans" cxnId="{EFD1277E-4FBB-40C6-9E23-F2C5B3F558E0}">
      <dgm:prSet/>
      <dgm:spPr/>
      <dgm:t>
        <a:bodyPr/>
        <a:lstStyle/>
        <a:p>
          <a:endParaRPr lang="ru-RU"/>
        </a:p>
      </dgm:t>
    </dgm:pt>
    <dgm:pt modelId="{F2F138A2-38D7-4B1E-8A48-054A749F15B6}">
      <dgm:prSet phldrT="[Текст]"/>
      <dgm:spPr/>
      <dgm:t>
        <a:bodyPr/>
        <a:lstStyle/>
        <a:p>
          <a:r>
            <a:rPr lang="en-US"/>
            <a:t>The Prince Albert Edward</a:t>
          </a:r>
          <a:endParaRPr lang="ru-RU"/>
        </a:p>
      </dgm:t>
    </dgm:pt>
    <dgm:pt modelId="{2D1F32C3-D3E0-409E-B913-BF02C45ECB2E}" type="parTrans" cxnId="{493B8752-01E3-4FE7-BA5E-8358687D8DAB}">
      <dgm:prSet/>
      <dgm:spPr/>
      <dgm:t>
        <a:bodyPr/>
        <a:lstStyle/>
        <a:p>
          <a:endParaRPr lang="ru-RU"/>
        </a:p>
      </dgm:t>
    </dgm:pt>
    <dgm:pt modelId="{AB94EABE-649D-4966-B5B6-10F91B14E57E}" type="sibTrans" cxnId="{493B8752-01E3-4FE7-BA5E-8358687D8DAB}">
      <dgm:prSet/>
      <dgm:spPr/>
      <dgm:t>
        <a:bodyPr/>
        <a:lstStyle/>
        <a:p>
          <a:endParaRPr lang="ru-RU"/>
        </a:p>
      </dgm:t>
    </dgm:pt>
    <dgm:pt modelId="{D61B21C1-FC7B-4CB1-B6F4-82574BFC85D1}">
      <dgm:prSet phldrT="[Текст]"/>
      <dgm:spPr/>
      <dgm:t>
        <a:bodyPr/>
        <a:lstStyle/>
        <a:p>
          <a:r>
            <a:rPr lang="en-US"/>
            <a:t>George V</a:t>
          </a:r>
          <a:endParaRPr lang="ru-RU"/>
        </a:p>
      </dgm:t>
    </dgm:pt>
    <dgm:pt modelId="{8CECEB77-6861-441E-B644-8B3C5729E3A4}" type="parTrans" cxnId="{1FF450BC-D712-485C-9BD8-3772502F9D9B}">
      <dgm:prSet/>
      <dgm:spPr/>
      <dgm:t>
        <a:bodyPr/>
        <a:lstStyle/>
        <a:p>
          <a:endParaRPr lang="ru-RU"/>
        </a:p>
      </dgm:t>
    </dgm:pt>
    <dgm:pt modelId="{1F19B6AB-DB15-4001-B6A3-16926C8ED9E9}" type="sibTrans" cxnId="{1FF450BC-D712-485C-9BD8-3772502F9D9B}">
      <dgm:prSet/>
      <dgm:spPr/>
      <dgm:t>
        <a:bodyPr/>
        <a:lstStyle/>
        <a:p>
          <a:endParaRPr lang="ru-RU"/>
        </a:p>
      </dgm:t>
    </dgm:pt>
    <dgm:pt modelId="{1EB00D89-65DE-450B-8523-B299B308CE2E}" type="pres">
      <dgm:prSet presAssocID="{A8B7BCBF-C388-4F0E-8DD8-7078BA13E10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447031A-ACA4-41B1-AA07-388436F6218B}" type="pres">
      <dgm:prSet presAssocID="{0FB7707C-6A31-4FCE-BE87-C8CA85DB754E}" presName="hierRoot1" presStyleCnt="0"/>
      <dgm:spPr/>
    </dgm:pt>
    <dgm:pt modelId="{DCEC0789-D97C-41C3-A5F1-74B6F7F33FF9}" type="pres">
      <dgm:prSet presAssocID="{0FB7707C-6A31-4FCE-BE87-C8CA85DB754E}" presName="composite" presStyleCnt="0"/>
      <dgm:spPr/>
    </dgm:pt>
    <dgm:pt modelId="{C38B22C6-512C-42DA-A07E-051942D42662}" type="pres">
      <dgm:prSet presAssocID="{0FB7707C-6A31-4FCE-BE87-C8CA85DB754E}" presName="background" presStyleLbl="node0" presStyleIdx="0" presStyleCnt="1"/>
      <dgm:spPr/>
    </dgm:pt>
    <dgm:pt modelId="{63753474-8DB4-4751-859E-5688F7EA80D8}" type="pres">
      <dgm:prSet presAssocID="{0FB7707C-6A31-4FCE-BE87-C8CA85DB754E}" presName="text" presStyleLbl="fgAcc0" presStyleIdx="0" presStyleCnt="1" custScaleX="314619" custLinFactNeighborX="650" custLinFactNeighborY="10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236D11-68DA-4C01-BF98-DD3E5C1EFFF5}" type="pres">
      <dgm:prSet presAssocID="{0FB7707C-6A31-4FCE-BE87-C8CA85DB754E}" presName="hierChild2" presStyleCnt="0"/>
      <dgm:spPr/>
    </dgm:pt>
    <dgm:pt modelId="{326694E9-2AE3-4F11-9AE7-FAFE0620900C}" type="pres">
      <dgm:prSet presAssocID="{EE35080B-2F13-4CCC-A341-E37221C44E2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A83DF92-F7A5-4C13-87C7-BBF7DD882299}" type="pres">
      <dgm:prSet presAssocID="{E633BC6D-CFFF-4D4B-A0CE-533E4DE29B39}" presName="hierRoot2" presStyleCnt="0"/>
      <dgm:spPr/>
    </dgm:pt>
    <dgm:pt modelId="{14D25402-894D-43A0-B7CE-629196A91BEE}" type="pres">
      <dgm:prSet presAssocID="{E633BC6D-CFFF-4D4B-A0CE-533E4DE29B39}" presName="composite2" presStyleCnt="0"/>
      <dgm:spPr/>
    </dgm:pt>
    <dgm:pt modelId="{D3A6FA79-9BD8-4144-BFF0-7DDCA8113036}" type="pres">
      <dgm:prSet presAssocID="{E633BC6D-CFFF-4D4B-A0CE-533E4DE29B39}" presName="background2" presStyleLbl="node2" presStyleIdx="0" presStyleCnt="2"/>
      <dgm:spPr/>
    </dgm:pt>
    <dgm:pt modelId="{681577B0-4000-48B5-A04C-D66F3869F61B}" type="pres">
      <dgm:prSet presAssocID="{E633BC6D-CFFF-4D4B-A0CE-533E4DE29B39}" presName="text2" presStyleLbl="fgAcc2" presStyleIdx="0" presStyleCnt="2" custScaleX="1274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E7FA4C-8F0E-4014-A092-74711FDA979F}" type="pres">
      <dgm:prSet presAssocID="{E633BC6D-CFFF-4D4B-A0CE-533E4DE29B39}" presName="hierChild3" presStyleCnt="0"/>
      <dgm:spPr/>
    </dgm:pt>
    <dgm:pt modelId="{CF6C9C50-6E18-4875-A548-E47C71774640}" type="pres">
      <dgm:prSet presAssocID="{D7BDF849-6391-4672-AE87-7878EAE7148D}" presName="Name17" presStyleLbl="parChTrans1D3" presStyleIdx="0" presStyleCnt="2"/>
      <dgm:spPr/>
      <dgm:t>
        <a:bodyPr/>
        <a:lstStyle/>
        <a:p>
          <a:endParaRPr lang="ru-RU"/>
        </a:p>
      </dgm:t>
    </dgm:pt>
    <dgm:pt modelId="{6BC89910-1705-4FC8-B45C-C97DDB1D6D41}" type="pres">
      <dgm:prSet presAssocID="{AC6494E4-C938-4CEB-9401-9F62891B38FB}" presName="hierRoot3" presStyleCnt="0"/>
      <dgm:spPr/>
    </dgm:pt>
    <dgm:pt modelId="{A7C3E93F-9B91-4353-AC98-8602AC25AC1F}" type="pres">
      <dgm:prSet presAssocID="{AC6494E4-C938-4CEB-9401-9F62891B38FB}" presName="composite3" presStyleCnt="0"/>
      <dgm:spPr/>
    </dgm:pt>
    <dgm:pt modelId="{49763F47-5898-44C9-9A8B-406FA58A451A}" type="pres">
      <dgm:prSet presAssocID="{AC6494E4-C938-4CEB-9401-9F62891B38FB}" presName="background3" presStyleLbl="node3" presStyleIdx="0" presStyleCnt="2"/>
      <dgm:spPr/>
    </dgm:pt>
    <dgm:pt modelId="{9A05870E-E95E-42EF-A980-C4A477207939}" type="pres">
      <dgm:prSet presAssocID="{AC6494E4-C938-4CEB-9401-9F62891B38FB}" presName="text3" presStyleLbl="fgAcc3" presStyleIdx="0" presStyleCnt="2" custScaleX="1468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99C990-70A4-4D45-BBEC-8B2A242E167E}" type="pres">
      <dgm:prSet presAssocID="{AC6494E4-C938-4CEB-9401-9F62891B38FB}" presName="hierChild4" presStyleCnt="0"/>
      <dgm:spPr/>
    </dgm:pt>
    <dgm:pt modelId="{26B40E0E-2D28-466D-9804-7E3BDB09523F}" type="pres">
      <dgm:prSet presAssocID="{2D1F32C3-D3E0-409E-B913-BF02C45ECB2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6186BE3-404F-49F5-A4FE-A98E1BC0773A}" type="pres">
      <dgm:prSet presAssocID="{F2F138A2-38D7-4B1E-8A48-054A749F15B6}" presName="hierRoot2" presStyleCnt="0"/>
      <dgm:spPr/>
    </dgm:pt>
    <dgm:pt modelId="{574AEC50-B012-46E5-86BE-FB3164C7BF7A}" type="pres">
      <dgm:prSet presAssocID="{F2F138A2-38D7-4B1E-8A48-054A749F15B6}" presName="composite2" presStyleCnt="0"/>
      <dgm:spPr/>
    </dgm:pt>
    <dgm:pt modelId="{A8887A17-2BF1-4F8F-859D-079E48CF5A4E}" type="pres">
      <dgm:prSet presAssocID="{F2F138A2-38D7-4B1E-8A48-054A749F15B6}" presName="background2" presStyleLbl="node2" presStyleIdx="1" presStyleCnt="2"/>
      <dgm:spPr/>
    </dgm:pt>
    <dgm:pt modelId="{E13E4F3F-6180-42C6-94D2-8828DC3AF168}" type="pres">
      <dgm:prSet presAssocID="{F2F138A2-38D7-4B1E-8A48-054A749F15B6}" presName="text2" presStyleLbl="fgAcc2" presStyleIdx="1" presStyleCnt="2" custScaleX="1272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A05435-1906-45F4-B9F5-A619EFA49F49}" type="pres">
      <dgm:prSet presAssocID="{F2F138A2-38D7-4B1E-8A48-054A749F15B6}" presName="hierChild3" presStyleCnt="0"/>
      <dgm:spPr/>
    </dgm:pt>
    <dgm:pt modelId="{269CB0C8-0F39-4331-9222-9D2D5C79D53A}" type="pres">
      <dgm:prSet presAssocID="{8CECEB77-6861-441E-B644-8B3C5729E3A4}" presName="Name17" presStyleLbl="parChTrans1D3" presStyleIdx="1" presStyleCnt="2"/>
      <dgm:spPr/>
      <dgm:t>
        <a:bodyPr/>
        <a:lstStyle/>
        <a:p>
          <a:endParaRPr lang="ru-RU"/>
        </a:p>
      </dgm:t>
    </dgm:pt>
    <dgm:pt modelId="{39BF923C-74B9-4890-85AA-3974A2AB0D7F}" type="pres">
      <dgm:prSet presAssocID="{D61B21C1-FC7B-4CB1-B6F4-82574BFC85D1}" presName="hierRoot3" presStyleCnt="0"/>
      <dgm:spPr/>
    </dgm:pt>
    <dgm:pt modelId="{8677A712-B96D-41B6-9DD3-E3A13E4810B4}" type="pres">
      <dgm:prSet presAssocID="{D61B21C1-FC7B-4CB1-B6F4-82574BFC85D1}" presName="composite3" presStyleCnt="0"/>
      <dgm:spPr/>
    </dgm:pt>
    <dgm:pt modelId="{0C8DBF27-4CC4-42AA-B68B-CC288AE2E70A}" type="pres">
      <dgm:prSet presAssocID="{D61B21C1-FC7B-4CB1-B6F4-82574BFC85D1}" presName="background3" presStyleLbl="node3" presStyleIdx="1" presStyleCnt="2"/>
      <dgm:spPr/>
    </dgm:pt>
    <dgm:pt modelId="{5FAA7D7C-7B0E-4D2E-A2A7-459CBDEB40DC}" type="pres">
      <dgm:prSet presAssocID="{D61B21C1-FC7B-4CB1-B6F4-82574BFC85D1}" presName="text3" presStyleLbl="fgAcc3" presStyleIdx="1" presStyleCnt="2" custScaleX="1546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C9BFE4-6CA2-4E15-A9D1-9B003F2880E3}" type="pres">
      <dgm:prSet presAssocID="{D61B21C1-FC7B-4CB1-B6F4-82574BFC85D1}" presName="hierChild4" presStyleCnt="0"/>
      <dgm:spPr/>
    </dgm:pt>
  </dgm:ptLst>
  <dgm:cxnLst>
    <dgm:cxn modelId="{80AFF9FD-2E76-4845-A59E-7F8ABB6926FA}" type="presOf" srcId="{AC6494E4-C938-4CEB-9401-9F62891B38FB}" destId="{9A05870E-E95E-42EF-A980-C4A477207939}" srcOrd="0" destOrd="0" presId="urn:microsoft.com/office/officeart/2005/8/layout/hierarchy1"/>
    <dgm:cxn modelId="{EFD1277E-4FBB-40C6-9E23-F2C5B3F558E0}" srcId="{E633BC6D-CFFF-4D4B-A0CE-533E4DE29B39}" destId="{AC6494E4-C938-4CEB-9401-9F62891B38FB}" srcOrd="0" destOrd="0" parTransId="{D7BDF849-6391-4672-AE87-7878EAE7148D}" sibTransId="{B189B056-9B3D-4779-BDCB-9FE62AF1BED5}"/>
    <dgm:cxn modelId="{A4261AD1-2FE4-4C74-9599-3EC67D5660E2}" type="presOf" srcId="{8CECEB77-6861-441E-B644-8B3C5729E3A4}" destId="{269CB0C8-0F39-4331-9222-9D2D5C79D53A}" srcOrd="0" destOrd="0" presId="urn:microsoft.com/office/officeart/2005/8/layout/hierarchy1"/>
    <dgm:cxn modelId="{B34AB4C8-883F-4F60-8E7D-A5F967776D6C}" type="presOf" srcId="{2D1F32C3-D3E0-409E-B913-BF02C45ECB2E}" destId="{26B40E0E-2D28-466D-9804-7E3BDB09523F}" srcOrd="0" destOrd="0" presId="urn:microsoft.com/office/officeart/2005/8/layout/hierarchy1"/>
    <dgm:cxn modelId="{493B8752-01E3-4FE7-BA5E-8358687D8DAB}" srcId="{0FB7707C-6A31-4FCE-BE87-C8CA85DB754E}" destId="{F2F138A2-38D7-4B1E-8A48-054A749F15B6}" srcOrd="1" destOrd="0" parTransId="{2D1F32C3-D3E0-409E-B913-BF02C45ECB2E}" sibTransId="{AB94EABE-649D-4966-B5B6-10F91B14E57E}"/>
    <dgm:cxn modelId="{106E88F8-2953-4029-ABB6-391FFBB8B88D}" type="presOf" srcId="{D61B21C1-FC7B-4CB1-B6F4-82574BFC85D1}" destId="{5FAA7D7C-7B0E-4D2E-A2A7-459CBDEB40DC}" srcOrd="0" destOrd="0" presId="urn:microsoft.com/office/officeart/2005/8/layout/hierarchy1"/>
    <dgm:cxn modelId="{A35805D2-4D02-49BE-BDFB-E9ED621E6CD9}" type="presOf" srcId="{F2F138A2-38D7-4B1E-8A48-054A749F15B6}" destId="{E13E4F3F-6180-42C6-94D2-8828DC3AF168}" srcOrd="0" destOrd="0" presId="urn:microsoft.com/office/officeart/2005/8/layout/hierarchy1"/>
    <dgm:cxn modelId="{99626EBA-C163-4D75-A5FB-8781CDB41906}" type="presOf" srcId="{0FB7707C-6A31-4FCE-BE87-C8CA85DB754E}" destId="{63753474-8DB4-4751-859E-5688F7EA80D8}" srcOrd="0" destOrd="0" presId="urn:microsoft.com/office/officeart/2005/8/layout/hierarchy1"/>
    <dgm:cxn modelId="{8D7B7AE0-2902-4CEB-991C-68FEE1452206}" srcId="{0FB7707C-6A31-4FCE-BE87-C8CA85DB754E}" destId="{E633BC6D-CFFF-4D4B-A0CE-533E4DE29B39}" srcOrd="0" destOrd="0" parTransId="{EE35080B-2F13-4CCC-A341-E37221C44E2C}" sibTransId="{406926C5-E150-4938-BA09-64F695C5995E}"/>
    <dgm:cxn modelId="{ECEBBFDE-8556-4188-8C4F-37A069E68B48}" type="presOf" srcId="{EE35080B-2F13-4CCC-A341-E37221C44E2C}" destId="{326694E9-2AE3-4F11-9AE7-FAFE0620900C}" srcOrd="0" destOrd="0" presId="urn:microsoft.com/office/officeart/2005/8/layout/hierarchy1"/>
    <dgm:cxn modelId="{D82C8073-FD4A-42A4-A4C5-17474CBFAC9B}" type="presOf" srcId="{E633BC6D-CFFF-4D4B-A0CE-533E4DE29B39}" destId="{681577B0-4000-48B5-A04C-D66F3869F61B}" srcOrd="0" destOrd="0" presId="urn:microsoft.com/office/officeart/2005/8/layout/hierarchy1"/>
    <dgm:cxn modelId="{4E23841C-49B7-440D-95E6-AD555716FD59}" srcId="{A8B7BCBF-C388-4F0E-8DD8-7078BA13E101}" destId="{0FB7707C-6A31-4FCE-BE87-C8CA85DB754E}" srcOrd="0" destOrd="0" parTransId="{EB8F6D8E-B727-4291-9CCA-166EB75AEECF}" sibTransId="{1DBE299F-1A43-46B4-9FE2-CEF8A276A387}"/>
    <dgm:cxn modelId="{C40D3FF2-F352-41D7-8678-82E50A3DC718}" type="presOf" srcId="{A8B7BCBF-C388-4F0E-8DD8-7078BA13E101}" destId="{1EB00D89-65DE-450B-8523-B299B308CE2E}" srcOrd="0" destOrd="0" presId="urn:microsoft.com/office/officeart/2005/8/layout/hierarchy1"/>
    <dgm:cxn modelId="{1FF450BC-D712-485C-9BD8-3772502F9D9B}" srcId="{F2F138A2-38D7-4B1E-8A48-054A749F15B6}" destId="{D61B21C1-FC7B-4CB1-B6F4-82574BFC85D1}" srcOrd="0" destOrd="0" parTransId="{8CECEB77-6861-441E-B644-8B3C5729E3A4}" sibTransId="{1F19B6AB-DB15-4001-B6A3-16926C8ED9E9}"/>
    <dgm:cxn modelId="{7012FD9F-2505-454A-BC12-8BE9040A7D71}" type="presOf" srcId="{D7BDF849-6391-4672-AE87-7878EAE7148D}" destId="{CF6C9C50-6E18-4875-A548-E47C71774640}" srcOrd="0" destOrd="0" presId="urn:microsoft.com/office/officeart/2005/8/layout/hierarchy1"/>
    <dgm:cxn modelId="{11E3366A-19A5-4B10-9524-9425DAD4A9B4}" type="presParOf" srcId="{1EB00D89-65DE-450B-8523-B299B308CE2E}" destId="{9447031A-ACA4-41B1-AA07-388436F6218B}" srcOrd="0" destOrd="0" presId="urn:microsoft.com/office/officeart/2005/8/layout/hierarchy1"/>
    <dgm:cxn modelId="{CA14BD0E-B186-4A7F-A1CC-7F6A08C58EE3}" type="presParOf" srcId="{9447031A-ACA4-41B1-AA07-388436F6218B}" destId="{DCEC0789-D97C-41C3-A5F1-74B6F7F33FF9}" srcOrd="0" destOrd="0" presId="urn:microsoft.com/office/officeart/2005/8/layout/hierarchy1"/>
    <dgm:cxn modelId="{36BD6F24-FDF5-445B-968E-2923163324DE}" type="presParOf" srcId="{DCEC0789-D97C-41C3-A5F1-74B6F7F33FF9}" destId="{C38B22C6-512C-42DA-A07E-051942D42662}" srcOrd="0" destOrd="0" presId="urn:microsoft.com/office/officeart/2005/8/layout/hierarchy1"/>
    <dgm:cxn modelId="{12C91027-F446-464F-A1C4-83861C49D28D}" type="presParOf" srcId="{DCEC0789-D97C-41C3-A5F1-74B6F7F33FF9}" destId="{63753474-8DB4-4751-859E-5688F7EA80D8}" srcOrd="1" destOrd="0" presId="urn:microsoft.com/office/officeart/2005/8/layout/hierarchy1"/>
    <dgm:cxn modelId="{35A8DD99-7BE0-4981-BA44-36A7C643A831}" type="presParOf" srcId="{9447031A-ACA4-41B1-AA07-388436F6218B}" destId="{62236D11-68DA-4C01-BF98-DD3E5C1EFFF5}" srcOrd="1" destOrd="0" presId="urn:microsoft.com/office/officeart/2005/8/layout/hierarchy1"/>
    <dgm:cxn modelId="{38D000CF-5D59-4FEB-A886-CF328E8EE910}" type="presParOf" srcId="{62236D11-68DA-4C01-BF98-DD3E5C1EFFF5}" destId="{326694E9-2AE3-4F11-9AE7-FAFE0620900C}" srcOrd="0" destOrd="0" presId="urn:microsoft.com/office/officeart/2005/8/layout/hierarchy1"/>
    <dgm:cxn modelId="{C600A0B5-F351-4CCF-B906-32A51D8E8230}" type="presParOf" srcId="{62236D11-68DA-4C01-BF98-DD3E5C1EFFF5}" destId="{5A83DF92-F7A5-4C13-87C7-BBF7DD882299}" srcOrd="1" destOrd="0" presId="urn:microsoft.com/office/officeart/2005/8/layout/hierarchy1"/>
    <dgm:cxn modelId="{15475592-E5D3-4446-B3CA-A19A4D55D777}" type="presParOf" srcId="{5A83DF92-F7A5-4C13-87C7-BBF7DD882299}" destId="{14D25402-894D-43A0-B7CE-629196A91BEE}" srcOrd="0" destOrd="0" presId="urn:microsoft.com/office/officeart/2005/8/layout/hierarchy1"/>
    <dgm:cxn modelId="{459A464C-FA51-492F-BC78-55D8A43A3FF9}" type="presParOf" srcId="{14D25402-894D-43A0-B7CE-629196A91BEE}" destId="{D3A6FA79-9BD8-4144-BFF0-7DDCA8113036}" srcOrd="0" destOrd="0" presId="urn:microsoft.com/office/officeart/2005/8/layout/hierarchy1"/>
    <dgm:cxn modelId="{FB0540E0-2A64-4782-9ABC-05FA8C61F89E}" type="presParOf" srcId="{14D25402-894D-43A0-B7CE-629196A91BEE}" destId="{681577B0-4000-48B5-A04C-D66F3869F61B}" srcOrd="1" destOrd="0" presId="urn:microsoft.com/office/officeart/2005/8/layout/hierarchy1"/>
    <dgm:cxn modelId="{2F2B0E41-8016-42DD-B5BB-142C0324978F}" type="presParOf" srcId="{5A83DF92-F7A5-4C13-87C7-BBF7DD882299}" destId="{32E7FA4C-8F0E-4014-A092-74711FDA979F}" srcOrd="1" destOrd="0" presId="urn:microsoft.com/office/officeart/2005/8/layout/hierarchy1"/>
    <dgm:cxn modelId="{83134A60-F94C-4EE2-9829-492DF781B363}" type="presParOf" srcId="{32E7FA4C-8F0E-4014-A092-74711FDA979F}" destId="{CF6C9C50-6E18-4875-A548-E47C71774640}" srcOrd="0" destOrd="0" presId="urn:microsoft.com/office/officeart/2005/8/layout/hierarchy1"/>
    <dgm:cxn modelId="{13754D2A-D4C4-48E6-8EBE-54100A5977F9}" type="presParOf" srcId="{32E7FA4C-8F0E-4014-A092-74711FDA979F}" destId="{6BC89910-1705-4FC8-B45C-C97DDB1D6D41}" srcOrd="1" destOrd="0" presId="urn:microsoft.com/office/officeart/2005/8/layout/hierarchy1"/>
    <dgm:cxn modelId="{6EA89E3F-3DD0-4A73-AD37-233BB1B29A97}" type="presParOf" srcId="{6BC89910-1705-4FC8-B45C-C97DDB1D6D41}" destId="{A7C3E93F-9B91-4353-AC98-8602AC25AC1F}" srcOrd="0" destOrd="0" presId="urn:microsoft.com/office/officeart/2005/8/layout/hierarchy1"/>
    <dgm:cxn modelId="{1BE952CA-9077-4960-A9CA-53B18B6A971B}" type="presParOf" srcId="{A7C3E93F-9B91-4353-AC98-8602AC25AC1F}" destId="{49763F47-5898-44C9-9A8B-406FA58A451A}" srcOrd="0" destOrd="0" presId="urn:microsoft.com/office/officeart/2005/8/layout/hierarchy1"/>
    <dgm:cxn modelId="{6A8C63AE-7864-439E-B776-159EA1A75E34}" type="presParOf" srcId="{A7C3E93F-9B91-4353-AC98-8602AC25AC1F}" destId="{9A05870E-E95E-42EF-A980-C4A477207939}" srcOrd="1" destOrd="0" presId="urn:microsoft.com/office/officeart/2005/8/layout/hierarchy1"/>
    <dgm:cxn modelId="{C8DD17CD-D05E-4B64-BFCB-DBC5BC107296}" type="presParOf" srcId="{6BC89910-1705-4FC8-B45C-C97DDB1D6D41}" destId="{BB99C990-70A4-4D45-BBEC-8B2A242E167E}" srcOrd="1" destOrd="0" presId="urn:microsoft.com/office/officeart/2005/8/layout/hierarchy1"/>
    <dgm:cxn modelId="{D56C5A7D-B4CE-40D5-9DEC-2F35BFA8DEEC}" type="presParOf" srcId="{62236D11-68DA-4C01-BF98-DD3E5C1EFFF5}" destId="{26B40E0E-2D28-466D-9804-7E3BDB09523F}" srcOrd="2" destOrd="0" presId="urn:microsoft.com/office/officeart/2005/8/layout/hierarchy1"/>
    <dgm:cxn modelId="{28789E09-65F3-4E52-A346-138ABC7249CE}" type="presParOf" srcId="{62236D11-68DA-4C01-BF98-DD3E5C1EFFF5}" destId="{46186BE3-404F-49F5-A4FE-A98E1BC0773A}" srcOrd="3" destOrd="0" presId="urn:microsoft.com/office/officeart/2005/8/layout/hierarchy1"/>
    <dgm:cxn modelId="{0431DF55-A4EF-47FB-8EB6-62BE0743159F}" type="presParOf" srcId="{46186BE3-404F-49F5-A4FE-A98E1BC0773A}" destId="{574AEC50-B012-46E5-86BE-FB3164C7BF7A}" srcOrd="0" destOrd="0" presId="urn:microsoft.com/office/officeart/2005/8/layout/hierarchy1"/>
    <dgm:cxn modelId="{555EB3F6-C07E-463F-AADE-A689C6B5FC28}" type="presParOf" srcId="{574AEC50-B012-46E5-86BE-FB3164C7BF7A}" destId="{A8887A17-2BF1-4F8F-859D-079E48CF5A4E}" srcOrd="0" destOrd="0" presId="urn:microsoft.com/office/officeart/2005/8/layout/hierarchy1"/>
    <dgm:cxn modelId="{411EBB8B-C49A-4EBB-8224-FD9745550A92}" type="presParOf" srcId="{574AEC50-B012-46E5-86BE-FB3164C7BF7A}" destId="{E13E4F3F-6180-42C6-94D2-8828DC3AF168}" srcOrd="1" destOrd="0" presId="urn:microsoft.com/office/officeart/2005/8/layout/hierarchy1"/>
    <dgm:cxn modelId="{01193574-6F98-44E8-A81D-FB9A02779C1B}" type="presParOf" srcId="{46186BE3-404F-49F5-A4FE-A98E1BC0773A}" destId="{71A05435-1906-45F4-B9F5-A619EFA49F49}" srcOrd="1" destOrd="0" presId="urn:microsoft.com/office/officeart/2005/8/layout/hierarchy1"/>
    <dgm:cxn modelId="{B293662E-F750-4FC7-A120-90FEBA3F4544}" type="presParOf" srcId="{71A05435-1906-45F4-B9F5-A619EFA49F49}" destId="{269CB0C8-0F39-4331-9222-9D2D5C79D53A}" srcOrd="0" destOrd="0" presId="urn:microsoft.com/office/officeart/2005/8/layout/hierarchy1"/>
    <dgm:cxn modelId="{4BB7C4FE-0D8C-4177-9D57-C1475F00F4FF}" type="presParOf" srcId="{71A05435-1906-45F4-B9F5-A619EFA49F49}" destId="{39BF923C-74B9-4890-85AA-3974A2AB0D7F}" srcOrd="1" destOrd="0" presId="urn:microsoft.com/office/officeart/2005/8/layout/hierarchy1"/>
    <dgm:cxn modelId="{4FECE85F-BDEA-4813-AB54-81299DCCAD45}" type="presParOf" srcId="{39BF923C-74B9-4890-85AA-3974A2AB0D7F}" destId="{8677A712-B96D-41B6-9DD3-E3A13E4810B4}" srcOrd="0" destOrd="0" presId="urn:microsoft.com/office/officeart/2005/8/layout/hierarchy1"/>
    <dgm:cxn modelId="{E76E805E-8EF7-4E44-80C9-4F7980AC0994}" type="presParOf" srcId="{8677A712-B96D-41B6-9DD3-E3A13E4810B4}" destId="{0C8DBF27-4CC4-42AA-B68B-CC288AE2E70A}" srcOrd="0" destOrd="0" presId="urn:microsoft.com/office/officeart/2005/8/layout/hierarchy1"/>
    <dgm:cxn modelId="{C0E11B7C-8173-4235-98D0-0F24E739B9B0}" type="presParOf" srcId="{8677A712-B96D-41B6-9DD3-E3A13E4810B4}" destId="{5FAA7D7C-7B0E-4D2E-A2A7-459CBDEB40DC}" srcOrd="1" destOrd="0" presId="urn:microsoft.com/office/officeart/2005/8/layout/hierarchy1"/>
    <dgm:cxn modelId="{ADF01CD4-4BE9-4B7D-9A71-75F1A5D0EC34}" type="presParOf" srcId="{39BF923C-74B9-4890-85AA-3974A2AB0D7F}" destId="{84C9BFE4-6CA2-4E15-A9D1-9B003F2880E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0A0DB7-D718-412E-9648-8FDB8C464001}" type="doc">
      <dgm:prSet loTypeId="urn:microsoft.com/office/officeart/2005/8/layout/hierarchy1" loCatId="hierarchy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0F77715F-1644-4658-A3D8-B1D2561443CE}">
      <dgm:prSet phldrT="[Текст]"/>
      <dgm:spPr/>
      <dgm:t>
        <a:bodyPr/>
        <a:lstStyle/>
        <a:p>
          <a:r>
            <a:rPr lang="en-US"/>
            <a:t>King Christian IX</a:t>
          </a:r>
          <a:endParaRPr lang="ru-RU"/>
        </a:p>
      </dgm:t>
    </dgm:pt>
    <dgm:pt modelId="{4FD5BE56-AFE0-4C02-A0D2-5D3798CF1ED3}" type="parTrans" cxnId="{A4305C12-15BF-4168-83AB-66CCF6509216}">
      <dgm:prSet/>
      <dgm:spPr/>
      <dgm:t>
        <a:bodyPr/>
        <a:lstStyle/>
        <a:p>
          <a:endParaRPr lang="ru-RU"/>
        </a:p>
      </dgm:t>
    </dgm:pt>
    <dgm:pt modelId="{A632D200-5FCE-41B5-BC41-A8A72AF8F0BA}" type="sibTrans" cxnId="{A4305C12-15BF-4168-83AB-66CCF6509216}">
      <dgm:prSet/>
      <dgm:spPr/>
      <dgm:t>
        <a:bodyPr/>
        <a:lstStyle/>
        <a:p>
          <a:endParaRPr lang="ru-RU"/>
        </a:p>
      </dgm:t>
    </dgm:pt>
    <dgm:pt modelId="{7775EA4E-8F6F-4DEC-B119-3163BB085EE1}">
      <dgm:prSet phldrT="[Текст]"/>
      <dgm:spPr/>
      <dgm:t>
        <a:bodyPr/>
        <a:lstStyle/>
        <a:p>
          <a:r>
            <a:rPr lang="en-US" b="0"/>
            <a:t>Maria Feodorovna</a:t>
          </a:r>
          <a:endParaRPr lang="ru-RU" b="0"/>
        </a:p>
      </dgm:t>
    </dgm:pt>
    <dgm:pt modelId="{E046F456-56CD-4235-B873-40B26D2A5022}" type="parTrans" cxnId="{89D3E04D-C109-4E3B-A535-C48225B2B558}">
      <dgm:prSet/>
      <dgm:spPr/>
      <dgm:t>
        <a:bodyPr/>
        <a:lstStyle/>
        <a:p>
          <a:endParaRPr lang="ru-RU"/>
        </a:p>
      </dgm:t>
    </dgm:pt>
    <dgm:pt modelId="{3D12C1C0-8658-4944-803C-A5AF2AFF1786}" type="sibTrans" cxnId="{89D3E04D-C109-4E3B-A535-C48225B2B558}">
      <dgm:prSet/>
      <dgm:spPr/>
      <dgm:t>
        <a:bodyPr/>
        <a:lstStyle/>
        <a:p>
          <a:endParaRPr lang="ru-RU"/>
        </a:p>
      </dgm:t>
    </dgm:pt>
    <dgm:pt modelId="{F3D986C5-A485-4E4E-9248-42C6504E1E39}">
      <dgm:prSet phldrT="[Текст]"/>
      <dgm:spPr/>
      <dgm:t>
        <a:bodyPr/>
        <a:lstStyle/>
        <a:p>
          <a:r>
            <a:rPr lang="en-US"/>
            <a:t>Nicholas II</a:t>
          </a:r>
          <a:endParaRPr lang="ru-RU"/>
        </a:p>
      </dgm:t>
    </dgm:pt>
    <dgm:pt modelId="{304E09DF-2E7E-49CC-B7F2-ABFFD79E1E23}" type="parTrans" cxnId="{F114A82D-4E4B-4821-9D64-AEA93F6412A8}">
      <dgm:prSet/>
      <dgm:spPr/>
      <dgm:t>
        <a:bodyPr/>
        <a:lstStyle/>
        <a:p>
          <a:endParaRPr lang="ru-RU"/>
        </a:p>
      </dgm:t>
    </dgm:pt>
    <dgm:pt modelId="{FB1BA66F-B54E-474A-BA70-D07436F26EBC}" type="sibTrans" cxnId="{F114A82D-4E4B-4821-9D64-AEA93F6412A8}">
      <dgm:prSet/>
      <dgm:spPr/>
      <dgm:t>
        <a:bodyPr/>
        <a:lstStyle/>
        <a:p>
          <a:endParaRPr lang="ru-RU"/>
        </a:p>
      </dgm:t>
    </dgm:pt>
    <dgm:pt modelId="{00DBF2BF-338F-4D34-BC45-B38D8A411445}">
      <dgm:prSet phldrT="[Текст]"/>
      <dgm:spPr/>
      <dgm:t>
        <a:bodyPr/>
        <a:lstStyle/>
        <a:p>
          <a:r>
            <a:rPr lang="en-US"/>
            <a:t>Princess Alexandra</a:t>
          </a:r>
          <a:endParaRPr lang="ru-RU"/>
        </a:p>
      </dgm:t>
    </dgm:pt>
    <dgm:pt modelId="{14732F47-1CE2-4886-B8B2-47BA37C5B3CD}" type="parTrans" cxnId="{01EFC6AD-4179-47D3-8AFC-4099B7A2AF37}">
      <dgm:prSet/>
      <dgm:spPr/>
      <dgm:t>
        <a:bodyPr/>
        <a:lstStyle/>
        <a:p>
          <a:endParaRPr lang="ru-RU"/>
        </a:p>
      </dgm:t>
    </dgm:pt>
    <dgm:pt modelId="{EF861156-7E7E-420E-8461-3DFA0CD87C81}" type="sibTrans" cxnId="{01EFC6AD-4179-47D3-8AFC-4099B7A2AF37}">
      <dgm:prSet/>
      <dgm:spPr/>
      <dgm:t>
        <a:bodyPr/>
        <a:lstStyle/>
        <a:p>
          <a:endParaRPr lang="ru-RU"/>
        </a:p>
      </dgm:t>
    </dgm:pt>
    <dgm:pt modelId="{424C2BC3-5059-4ECF-8FBF-3C4413140C6D}">
      <dgm:prSet phldrT="[Текст]"/>
      <dgm:spPr/>
      <dgm:t>
        <a:bodyPr/>
        <a:lstStyle/>
        <a:p>
          <a:r>
            <a:rPr lang="en-US"/>
            <a:t>George V</a:t>
          </a:r>
          <a:endParaRPr lang="ru-RU"/>
        </a:p>
      </dgm:t>
    </dgm:pt>
    <dgm:pt modelId="{148B1225-8723-4D38-9C21-2DE08210A60E}" type="parTrans" cxnId="{118D7194-02B9-443D-AD4B-EC861075929F}">
      <dgm:prSet/>
      <dgm:spPr/>
      <dgm:t>
        <a:bodyPr/>
        <a:lstStyle/>
        <a:p>
          <a:endParaRPr lang="ru-RU"/>
        </a:p>
      </dgm:t>
    </dgm:pt>
    <dgm:pt modelId="{7E7F88E8-B87C-4004-88D2-010711E148D7}" type="sibTrans" cxnId="{118D7194-02B9-443D-AD4B-EC861075929F}">
      <dgm:prSet/>
      <dgm:spPr/>
      <dgm:t>
        <a:bodyPr/>
        <a:lstStyle/>
        <a:p>
          <a:endParaRPr lang="ru-RU"/>
        </a:p>
      </dgm:t>
    </dgm:pt>
    <dgm:pt modelId="{E6B82BAF-3D53-491A-85FA-8DDB6395491F}" type="pres">
      <dgm:prSet presAssocID="{EE0A0DB7-D718-412E-9648-8FDB8C46400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9D9570B-C817-4819-89B7-F46B4D361D7A}" type="pres">
      <dgm:prSet presAssocID="{0F77715F-1644-4658-A3D8-B1D2561443CE}" presName="hierRoot1" presStyleCnt="0"/>
      <dgm:spPr/>
    </dgm:pt>
    <dgm:pt modelId="{77F69F35-EFEF-4C58-8B0D-1F309505AF2D}" type="pres">
      <dgm:prSet presAssocID="{0F77715F-1644-4658-A3D8-B1D2561443CE}" presName="composite" presStyleCnt="0"/>
      <dgm:spPr/>
    </dgm:pt>
    <dgm:pt modelId="{241B3B6B-1CB5-4114-A667-C1050548C9E9}" type="pres">
      <dgm:prSet presAssocID="{0F77715F-1644-4658-A3D8-B1D2561443CE}" presName="background" presStyleLbl="node0" presStyleIdx="0" presStyleCnt="1"/>
      <dgm:spPr/>
    </dgm:pt>
    <dgm:pt modelId="{62B3BFE6-8484-4CE2-B8CF-DC08DB6BFAF2}" type="pres">
      <dgm:prSet presAssocID="{0F77715F-1644-4658-A3D8-B1D2561443CE}" presName="text" presStyleLbl="fgAcc0" presStyleIdx="0" presStyleCnt="1" custScaleX="210223" custLinFactNeighborX="-22257" custLinFactNeighborY="-679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E520A7-CB92-45C9-9C17-8296B10FAD40}" type="pres">
      <dgm:prSet presAssocID="{0F77715F-1644-4658-A3D8-B1D2561443CE}" presName="hierChild2" presStyleCnt="0"/>
      <dgm:spPr/>
    </dgm:pt>
    <dgm:pt modelId="{E873FEF2-848F-4627-800B-23EE9EADA014}" type="pres">
      <dgm:prSet presAssocID="{E046F456-56CD-4235-B873-40B26D2A5022}" presName="Name10" presStyleLbl="parChTrans1D2" presStyleIdx="0" presStyleCnt="2"/>
      <dgm:spPr/>
      <dgm:t>
        <a:bodyPr/>
        <a:lstStyle/>
        <a:p>
          <a:endParaRPr lang="ru-RU"/>
        </a:p>
      </dgm:t>
    </dgm:pt>
    <dgm:pt modelId="{6F7C2A8D-55F0-4CBB-BA40-AD35D5A33551}" type="pres">
      <dgm:prSet presAssocID="{7775EA4E-8F6F-4DEC-B119-3163BB085EE1}" presName="hierRoot2" presStyleCnt="0"/>
      <dgm:spPr/>
    </dgm:pt>
    <dgm:pt modelId="{85DEE158-ADB0-445A-966D-76FA9CAFCAC5}" type="pres">
      <dgm:prSet presAssocID="{7775EA4E-8F6F-4DEC-B119-3163BB085EE1}" presName="composite2" presStyleCnt="0"/>
      <dgm:spPr/>
    </dgm:pt>
    <dgm:pt modelId="{4758D12C-BC17-4CD4-90B8-E4E84398CF19}" type="pres">
      <dgm:prSet presAssocID="{7775EA4E-8F6F-4DEC-B119-3163BB085EE1}" presName="background2" presStyleLbl="node2" presStyleIdx="0" presStyleCnt="2"/>
      <dgm:spPr/>
    </dgm:pt>
    <dgm:pt modelId="{3D0AC645-725B-4C33-804E-10474F593807}" type="pres">
      <dgm:prSet presAssocID="{7775EA4E-8F6F-4DEC-B119-3163BB085EE1}" presName="text2" presStyleLbl="fgAcc2" presStyleIdx="0" presStyleCnt="2" custScaleX="115664" custLinFactNeighborX="-55642" custLinFactNeighborY="-197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815EFE-EB3C-44E9-A5CB-01583542B303}" type="pres">
      <dgm:prSet presAssocID="{7775EA4E-8F6F-4DEC-B119-3163BB085EE1}" presName="hierChild3" presStyleCnt="0"/>
      <dgm:spPr/>
    </dgm:pt>
    <dgm:pt modelId="{2700CB7C-13AC-48CF-B445-2BC5D0C02077}" type="pres">
      <dgm:prSet presAssocID="{304E09DF-2E7E-49CC-B7F2-ABFFD79E1E23}" presName="Name17" presStyleLbl="parChTrans1D3" presStyleIdx="0" presStyleCnt="2"/>
      <dgm:spPr/>
      <dgm:t>
        <a:bodyPr/>
        <a:lstStyle/>
        <a:p>
          <a:endParaRPr lang="ru-RU"/>
        </a:p>
      </dgm:t>
    </dgm:pt>
    <dgm:pt modelId="{A4D5263A-35BE-4CFE-AB0C-738091AA7923}" type="pres">
      <dgm:prSet presAssocID="{F3D986C5-A485-4E4E-9248-42C6504E1E39}" presName="hierRoot3" presStyleCnt="0"/>
      <dgm:spPr/>
    </dgm:pt>
    <dgm:pt modelId="{7B00FEFB-B6E9-45E4-B27C-2E8AD6168B35}" type="pres">
      <dgm:prSet presAssocID="{F3D986C5-A485-4E4E-9248-42C6504E1E39}" presName="composite3" presStyleCnt="0"/>
      <dgm:spPr/>
    </dgm:pt>
    <dgm:pt modelId="{26E18C2B-3C73-4A04-9C3D-FCA7D28CF694}" type="pres">
      <dgm:prSet presAssocID="{F3D986C5-A485-4E4E-9248-42C6504E1E39}" presName="background3" presStyleLbl="node3" presStyleIdx="0" presStyleCnt="2"/>
      <dgm:spPr/>
    </dgm:pt>
    <dgm:pt modelId="{EB2C075E-C4DF-4345-8E23-9997565E86FF}" type="pres">
      <dgm:prSet presAssocID="{F3D986C5-A485-4E4E-9248-42C6504E1E39}" presName="text3" presStyleLbl="fgAcc3" presStyleIdx="0" presStyleCnt="2" custScaleX="110195" custLinFactNeighborX="-11082" custLinFactNeighborY="169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91E79C-3BD7-4715-871F-15B10EC31A9F}" type="pres">
      <dgm:prSet presAssocID="{F3D986C5-A485-4E4E-9248-42C6504E1E39}" presName="hierChild4" presStyleCnt="0"/>
      <dgm:spPr/>
    </dgm:pt>
    <dgm:pt modelId="{B42777E4-5DCB-4141-B2C1-2C2072A84015}" type="pres">
      <dgm:prSet presAssocID="{14732F47-1CE2-4886-B8B2-47BA37C5B3C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FD0CFA4-0AEE-4805-A6B5-7911C17565AB}" type="pres">
      <dgm:prSet presAssocID="{00DBF2BF-338F-4D34-BC45-B38D8A411445}" presName="hierRoot2" presStyleCnt="0"/>
      <dgm:spPr/>
    </dgm:pt>
    <dgm:pt modelId="{4282493E-EB2E-45EA-A44C-1C8B1C1E6103}" type="pres">
      <dgm:prSet presAssocID="{00DBF2BF-338F-4D34-BC45-B38D8A411445}" presName="composite2" presStyleCnt="0"/>
      <dgm:spPr/>
    </dgm:pt>
    <dgm:pt modelId="{C8E6782C-8EDD-4283-A69E-1BA50C1B655C}" type="pres">
      <dgm:prSet presAssocID="{00DBF2BF-338F-4D34-BC45-B38D8A411445}" presName="background2" presStyleLbl="node2" presStyleIdx="1" presStyleCnt="2"/>
      <dgm:spPr/>
    </dgm:pt>
    <dgm:pt modelId="{5F7AEAD4-17EA-4723-A4FF-25475574A9B0}" type="pres">
      <dgm:prSet presAssocID="{00DBF2BF-338F-4D34-BC45-B38D8A411445}" presName="text2" presStyleLbl="fgAcc2" presStyleIdx="1" presStyleCnt="2" custScaleX="126736" custLinFactNeighborX="46" custLinFactNeighborY="-197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F5EA37-407E-4397-B197-15DA066AAC6E}" type="pres">
      <dgm:prSet presAssocID="{00DBF2BF-338F-4D34-BC45-B38D8A411445}" presName="hierChild3" presStyleCnt="0"/>
      <dgm:spPr/>
    </dgm:pt>
    <dgm:pt modelId="{C9CE7DF5-CCD4-4B0D-A334-93FC2A0E7078}" type="pres">
      <dgm:prSet presAssocID="{148B1225-8723-4D38-9C21-2DE08210A60E}" presName="Name17" presStyleLbl="parChTrans1D3" presStyleIdx="1" presStyleCnt="2"/>
      <dgm:spPr/>
      <dgm:t>
        <a:bodyPr/>
        <a:lstStyle/>
        <a:p>
          <a:endParaRPr lang="ru-RU"/>
        </a:p>
      </dgm:t>
    </dgm:pt>
    <dgm:pt modelId="{F74B8F6F-0D92-42EC-8243-2A82996C285F}" type="pres">
      <dgm:prSet presAssocID="{424C2BC3-5059-4ECF-8FBF-3C4413140C6D}" presName="hierRoot3" presStyleCnt="0"/>
      <dgm:spPr/>
    </dgm:pt>
    <dgm:pt modelId="{287657DC-1157-4268-90C5-1034525D2424}" type="pres">
      <dgm:prSet presAssocID="{424C2BC3-5059-4ECF-8FBF-3C4413140C6D}" presName="composite3" presStyleCnt="0"/>
      <dgm:spPr/>
    </dgm:pt>
    <dgm:pt modelId="{E3FD92CA-AAE7-4DE1-AE5D-88AA11491B93}" type="pres">
      <dgm:prSet presAssocID="{424C2BC3-5059-4ECF-8FBF-3C4413140C6D}" presName="background3" presStyleLbl="node3" presStyleIdx="1" presStyleCnt="2"/>
      <dgm:spPr/>
    </dgm:pt>
    <dgm:pt modelId="{681E7ED6-3CEE-49AB-9716-EFF25FA34B72}" type="pres">
      <dgm:prSet presAssocID="{424C2BC3-5059-4ECF-8FBF-3C4413140C6D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3F79BC-6EBF-4150-91D6-2ADB457AB120}" type="pres">
      <dgm:prSet presAssocID="{424C2BC3-5059-4ECF-8FBF-3C4413140C6D}" presName="hierChild4" presStyleCnt="0"/>
      <dgm:spPr/>
    </dgm:pt>
  </dgm:ptLst>
  <dgm:cxnLst>
    <dgm:cxn modelId="{89D3E04D-C109-4E3B-A535-C48225B2B558}" srcId="{0F77715F-1644-4658-A3D8-B1D2561443CE}" destId="{7775EA4E-8F6F-4DEC-B119-3163BB085EE1}" srcOrd="0" destOrd="0" parTransId="{E046F456-56CD-4235-B873-40B26D2A5022}" sibTransId="{3D12C1C0-8658-4944-803C-A5AF2AFF1786}"/>
    <dgm:cxn modelId="{FF94B714-9D2A-4759-9B52-88013B015FF8}" type="presOf" srcId="{F3D986C5-A485-4E4E-9248-42C6504E1E39}" destId="{EB2C075E-C4DF-4345-8E23-9997565E86FF}" srcOrd="0" destOrd="0" presId="urn:microsoft.com/office/officeart/2005/8/layout/hierarchy1"/>
    <dgm:cxn modelId="{A4305C12-15BF-4168-83AB-66CCF6509216}" srcId="{EE0A0DB7-D718-412E-9648-8FDB8C464001}" destId="{0F77715F-1644-4658-A3D8-B1D2561443CE}" srcOrd="0" destOrd="0" parTransId="{4FD5BE56-AFE0-4C02-A0D2-5D3798CF1ED3}" sibTransId="{A632D200-5FCE-41B5-BC41-A8A72AF8F0BA}"/>
    <dgm:cxn modelId="{F0EEB95D-D1B3-4383-B596-806EE9C6726F}" type="presOf" srcId="{E046F456-56CD-4235-B873-40B26D2A5022}" destId="{E873FEF2-848F-4627-800B-23EE9EADA014}" srcOrd="0" destOrd="0" presId="urn:microsoft.com/office/officeart/2005/8/layout/hierarchy1"/>
    <dgm:cxn modelId="{A26B28F6-2E94-42D6-818F-3F79706BA8A1}" type="presOf" srcId="{304E09DF-2E7E-49CC-B7F2-ABFFD79E1E23}" destId="{2700CB7C-13AC-48CF-B445-2BC5D0C02077}" srcOrd="0" destOrd="0" presId="urn:microsoft.com/office/officeart/2005/8/layout/hierarchy1"/>
    <dgm:cxn modelId="{F114A82D-4E4B-4821-9D64-AEA93F6412A8}" srcId="{7775EA4E-8F6F-4DEC-B119-3163BB085EE1}" destId="{F3D986C5-A485-4E4E-9248-42C6504E1E39}" srcOrd="0" destOrd="0" parTransId="{304E09DF-2E7E-49CC-B7F2-ABFFD79E1E23}" sibTransId="{FB1BA66F-B54E-474A-BA70-D07436F26EBC}"/>
    <dgm:cxn modelId="{21FCA979-B19E-43F2-B369-B5758B15A2BD}" type="presOf" srcId="{EE0A0DB7-D718-412E-9648-8FDB8C464001}" destId="{E6B82BAF-3D53-491A-85FA-8DDB6395491F}" srcOrd="0" destOrd="0" presId="urn:microsoft.com/office/officeart/2005/8/layout/hierarchy1"/>
    <dgm:cxn modelId="{F7A80C36-72DB-4A69-B20F-B6BA36A0E633}" type="presOf" srcId="{7775EA4E-8F6F-4DEC-B119-3163BB085EE1}" destId="{3D0AC645-725B-4C33-804E-10474F593807}" srcOrd="0" destOrd="0" presId="urn:microsoft.com/office/officeart/2005/8/layout/hierarchy1"/>
    <dgm:cxn modelId="{8A708637-BE6E-44FC-B96D-CE59DCA6848A}" type="presOf" srcId="{0F77715F-1644-4658-A3D8-B1D2561443CE}" destId="{62B3BFE6-8484-4CE2-B8CF-DC08DB6BFAF2}" srcOrd="0" destOrd="0" presId="urn:microsoft.com/office/officeart/2005/8/layout/hierarchy1"/>
    <dgm:cxn modelId="{528CA7C1-D7C5-4B48-ACC3-11139EDAF3FF}" type="presOf" srcId="{00DBF2BF-338F-4D34-BC45-B38D8A411445}" destId="{5F7AEAD4-17EA-4723-A4FF-25475574A9B0}" srcOrd="0" destOrd="0" presId="urn:microsoft.com/office/officeart/2005/8/layout/hierarchy1"/>
    <dgm:cxn modelId="{A8DD3EE2-0A01-407E-9B31-45BE2DBB313C}" type="presOf" srcId="{14732F47-1CE2-4886-B8B2-47BA37C5B3CD}" destId="{B42777E4-5DCB-4141-B2C1-2C2072A84015}" srcOrd="0" destOrd="0" presId="urn:microsoft.com/office/officeart/2005/8/layout/hierarchy1"/>
    <dgm:cxn modelId="{118D7194-02B9-443D-AD4B-EC861075929F}" srcId="{00DBF2BF-338F-4D34-BC45-B38D8A411445}" destId="{424C2BC3-5059-4ECF-8FBF-3C4413140C6D}" srcOrd="0" destOrd="0" parTransId="{148B1225-8723-4D38-9C21-2DE08210A60E}" sibTransId="{7E7F88E8-B87C-4004-88D2-010711E148D7}"/>
    <dgm:cxn modelId="{51276E05-5838-421F-AFD4-6584D7F69B50}" type="presOf" srcId="{148B1225-8723-4D38-9C21-2DE08210A60E}" destId="{C9CE7DF5-CCD4-4B0D-A334-93FC2A0E7078}" srcOrd="0" destOrd="0" presId="urn:microsoft.com/office/officeart/2005/8/layout/hierarchy1"/>
    <dgm:cxn modelId="{1378B913-2E3E-43D2-B25B-606807D40C69}" type="presOf" srcId="{424C2BC3-5059-4ECF-8FBF-3C4413140C6D}" destId="{681E7ED6-3CEE-49AB-9716-EFF25FA34B72}" srcOrd="0" destOrd="0" presId="urn:microsoft.com/office/officeart/2005/8/layout/hierarchy1"/>
    <dgm:cxn modelId="{01EFC6AD-4179-47D3-8AFC-4099B7A2AF37}" srcId="{0F77715F-1644-4658-A3D8-B1D2561443CE}" destId="{00DBF2BF-338F-4D34-BC45-B38D8A411445}" srcOrd="1" destOrd="0" parTransId="{14732F47-1CE2-4886-B8B2-47BA37C5B3CD}" sibTransId="{EF861156-7E7E-420E-8461-3DFA0CD87C81}"/>
    <dgm:cxn modelId="{715F2E45-40CD-4878-ACC8-46D43706D788}" type="presParOf" srcId="{E6B82BAF-3D53-491A-85FA-8DDB6395491F}" destId="{E9D9570B-C817-4819-89B7-F46B4D361D7A}" srcOrd="0" destOrd="0" presId="urn:microsoft.com/office/officeart/2005/8/layout/hierarchy1"/>
    <dgm:cxn modelId="{02F6832E-A67E-4F4C-A34E-677B6948B70C}" type="presParOf" srcId="{E9D9570B-C817-4819-89B7-F46B4D361D7A}" destId="{77F69F35-EFEF-4C58-8B0D-1F309505AF2D}" srcOrd="0" destOrd="0" presId="urn:microsoft.com/office/officeart/2005/8/layout/hierarchy1"/>
    <dgm:cxn modelId="{1624B1E8-4589-46EF-BADB-19C1C1D007C1}" type="presParOf" srcId="{77F69F35-EFEF-4C58-8B0D-1F309505AF2D}" destId="{241B3B6B-1CB5-4114-A667-C1050548C9E9}" srcOrd="0" destOrd="0" presId="urn:microsoft.com/office/officeart/2005/8/layout/hierarchy1"/>
    <dgm:cxn modelId="{8D111C35-0882-4E2B-8201-8A81887E7513}" type="presParOf" srcId="{77F69F35-EFEF-4C58-8B0D-1F309505AF2D}" destId="{62B3BFE6-8484-4CE2-B8CF-DC08DB6BFAF2}" srcOrd="1" destOrd="0" presId="urn:microsoft.com/office/officeart/2005/8/layout/hierarchy1"/>
    <dgm:cxn modelId="{E495B5D5-217B-4AE3-B6B7-458DEF58306C}" type="presParOf" srcId="{E9D9570B-C817-4819-89B7-F46B4D361D7A}" destId="{95E520A7-CB92-45C9-9C17-8296B10FAD40}" srcOrd="1" destOrd="0" presId="urn:microsoft.com/office/officeart/2005/8/layout/hierarchy1"/>
    <dgm:cxn modelId="{6E0D19E9-E83C-4282-B76A-D9DF181CBE1E}" type="presParOf" srcId="{95E520A7-CB92-45C9-9C17-8296B10FAD40}" destId="{E873FEF2-848F-4627-800B-23EE9EADA014}" srcOrd="0" destOrd="0" presId="urn:microsoft.com/office/officeart/2005/8/layout/hierarchy1"/>
    <dgm:cxn modelId="{A890C6D1-73BE-40D4-AB54-482127EA22A9}" type="presParOf" srcId="{95E520A7-CB92-45C9-9C17-8296B10FAD40}" destId="{6F7C2A8D-55F0-4CBB-BA40-AD35D5A33551}" srcOrd="1" destOrd="0" presId="urn:microsoft.com/office/officeart/2005/8/layout/hierarchy1"/>
    <dgm:cxn modelId="{180B19A8-6DE4-47B0-937E-A7B99E0AADEB}" type="presParOf" srcId="{6F7C2A8D-55F0-4CBB-BA40-AD35D5A33551}" destId="{85DEE158-ADB0-445A-966D-76FA9CAFCAC5}" srcOrd="0" destOrd="0" presId="urn:microsoft.com/office/officeart/2005/8/layout/hierarchy1"/>
    <dgm:cxn modelId="{4C42F2E0-B840-45B8-BD8A-01B6650AB48B}" type="presParOf" srcId="{85DEE158-ADB0-445A-966D-76FA9CAFCAC5}" destId="{4758D12C-BC17-4CD4-90B8-E4E84398CF19}" srcOrd="0" destOrd="0" presId="urn:microsoft.com/office/officeart/2005/8/layout/hierarchy1"/>
    <dgm:cxn modelId="{89813E36-AA3F-48EB-9A3D-04987D186EAE}" type="presParOf" srcId="{85DEE158-ADB0-445A-966D-76FA9CAFCAC5}" destId="{3D0AC645-725B-4C33-804E-10474F593807}" srcOrd="1" destOrd="0" presId="urn:microsoft.com/office/officeart/2005/8/layout/hierarchy1"/>
    <dgm:cxn modelId="{EABDB131-2D62-4A51-8D59-FAD305144C8D}" type="presParOf" srcId="{6F7C2A8D-55F0-4CBB-BA40-AD35D5A33551}" destId="{0A815EFE-EB3C-44E9-A5CB-01583542B303}" srcOrd="1" destOrd="0" presId="urn:microsoft.com/office/officeart/2005/8/layout/hierarchy1"/>
    <dgm:cxn modelId="{79DD532F-1C22-4980-8A5D-3DFC28AA5A0E}" type="presParOf" srcId="{0A815EFE-EB3C-44E9-A5CB-01583542B303}" destId="{2700CB7C-13AC-48CF-B445-2BC5D0C02077}" srcOrd="0" destOrd="0" presId="urn:microsoft.com/office/officeart/2005/8/layout/hierarchy1"/>
    <dgm:cxn modelId="{A46265E6-20AE-47F5-9844-4B6C022AA40A}" type="presParOf" srcId="{0A815EFE-EB3C-44E9-A5CB-01583542B303}" destId="{A4D5263A-35BE-4CFE-AB0C-738091AA7923}" srcOrd="1" destOrd="0" presId="urn:microsoft.com/office/officeart/2005/8/layout/hierarchy1"/>
    <dgm:cxn modelId="{D5621D05-EA92-401B-A502-C2B188FB4BD0}" type="presParOf" srcId="{A4D5263A-35BE-4CFE-AB0C-738091AA7923}" destId="{7B00FEFB-B6E9-45E4-B27C-2E8AD6168B35}" srcOrd="0" destOrd="0" presId="urn:microsoft.com/office/officeart/2005/8/layout/hierarchy1"/>
    <dgm:cxn modelId="{BBEB0259-B454-4AA4-8ADE-0B0F04B78543}" type="presParOf" srcId="{7B00FEFB-B6E9-45E4-B27C-2E8AD6168B35}" destId="{26E18C2B-3C73-4A04-9C3D-FCA7D28CF694}" srcOrd="0" destOrd="0" presId="urn:microsoft.com/office/officeart/2005/8/layout/hierarchy1"/>
    <dgm:cxn modelId="{AA10F192-43C0-4148-B4F1-214301109AF7}" type="presParOf" srcId="{7B00FEFB-B6E9-45E4-B27C-2E8AD6168B35}" destId="{EB2C075E-C4DF-4345-8E23-9997565E86FF}" srcOrd="1" destOrd="0" presId="urn:microsoft.com/office/officeart/2005/8/layout/hierarchy1"/>
    <dgm:cxn modelId="{6DFEC634-1397-4DDC-AE46-4F74FE756E69}" type="presParOf" srcId="{A4D5263A-35BE-4CFE-AB0C-738091AA7923}" destId="{3491E79C-3BD7-4715-871F-15B10EC31A9F}" srcOrd="1" destOrd="0" presId="urn:microsoft.com/office/officeart/2005/8/layout/hierarchy1"/>
    <dgm:cxn modelId="{4F5DB23D-7108-4B9C-BC66-596C09F63F5A}" type="presParOf" srcId="{95E520A7-CB92-45C9-9C17-8296B10FAD40}" destId="{B42777E4-5DCB-4141-B2C1-2C2072A84015}" srcOrd="2" destOrd="0" presId="urn:microsoft.com/office/officeart/2005/8/layout/hierarchy1"/>
    <dgm:cxn modelId="{8C411EC0-6674-41D1-981F-485B3C2C70EB}" type="presParOf" srcId="{95E520A7-CB92-45C9-9C17-8296B10FAD40}" destId="{EFD0CFA4-0AEE-4805-A6B5-7911C17565AB}" srcOrd="3" destOrd="0" presId="urn:microsoft.com/office/officeart/2005/8/layout/hierarchy1"/>
    <dgm:cxn modelId="{8DDA29EE-E6E2-4C71-86F6-69DE73ADDAAF}" type="presParOf" srcId="{EFD0CFA4-0AEE-4805-A6B5-7911C17565AB}" destId="{4282493E-EB2E-45EA-A44C-1C8B1C1E6103}" srcOrd="0" destOrd="0" presId="urn:microsoft.com/office/officeart/2005/8/layout/hierarchy1"/>
    <dgm:cxn modelId="{0F8E8446-73F4-4663-A885-2BC88B5960D5}" type="presParOf" srcId="{4282493E-EB2E-45EA-A44C-1C8B1C1E6103}" destId="{C8E6782C-8EDD-4283-A69E-1BA50C1B655C}" srcOrd="0" destOrd="0" presId="urn:microsoft.com/office/officeart/2005/8/layout/hierarchy1"/>
    <dgm:cxn modelId="{12475ECA-81D2-4E5E-A288-792DECF0B996}" type="presParOf" srcId="{4282493E-EB2E-45EA-A44C-1C8B1C1E6103}" destId="{5F7AEAD4-17EA-4723-A4FF-25475574A9B0}" srcOrd="1" destOrd="0" presId="urn:microsoft.com/office/officeart/2005/8/layout/hierarchy1"/>
    <dgm:cxn modelId="{44CBC2A6-7833-45FC-B374-A5B98E1744B9}" type="presParOf" srcId="{EFD0CFA4-0AEE-4805-A6B5-7911C17565AB}" destId="{AAF5EA37-407E-4397-B197-15DA066AAC6E}" srcOrd="1" destOrd="0" presId="urn:microsoft.com/office/officeart/2005/8/layout/hierarchy1"/>
    <dgm:cxn modelId="{161EA44A-18F3-40BE-9A3A-CC539044BE48}" type="presParOf" srcId="{AAF5EA37-407E-4397-B197-15DA066AAC6E}" destId="{C9CE7DF5-CCD4-4B0D-A334-93FC2A0E7078}" srcOrd="0" destOrd="0" presId="urn:microsoft.com/office/officeart/2005/8/layout/hierarchy1"/>
    <dgm:cxn modelId="{6CA716F0-8EA5-46E9-BDB2-F78770A79FA3}" type="presParOf" srcId="{AAF5EA37-407E-4397-B197-15DA066AAC6E}" destId="{F74B8F6F-0D92-42EC-8243-2A82996C285F}" srcOrd="1" destOrd="0" presId="urn:microsoft.com/office/officeart/2005/8/layout/hierarchy1"/>
    <dgm:cxn modelId="{0CDE0619-AF84-4947-A375-467598BFFFAE}" type="presParOf" srcId="{F74B8F6F-0D92-42EC-8243-2A82996C285F}" destId="{287657DC-1157-4268-90C5-1034525D2424}" srcOrd="0" destOrd="0" presId="urn:microsoft.com/office/officeart/2005/8/layout/hierarchy1"/>
    <dgm:cxn modelId="{2FF27007-5767-4525-A9C1-4B0F869D5372}" type="presParOf" srcId="{287657DC-1157-4268-90C5-1034525D2424}" destId="{E3FD92CA-AAE7-4DE1-AE5D-88AA11491B93}" srcOrd="0" destOrd="0" presId="urn:microsoft.com/office/officeart/2005/8/layout/hierarchy1"/>
    <dgm:cxn modelId="{A2E78032-293A-490E-A4FB-361D6315D992}" type="presParOf" srcId="{287657DC-1157-4268-90C5-1034525D2424}" destId="{681E7ED6-3CEE-49AB-9716-EFF25FA34B72}" srcOrd="1" destOrd="0" presId="urn:microsoft.com/office/officeart/2005/8/layout/hierarchy1"/>
    <dgm:cxn modelId="{1E590451-F830-4EF7-9C6C-3DE5AF6C6A07}" type="presParOf" srcId="{F74B8F6F-0D92-42EC-8243-2A82996C285F}" destId="{BF3F79BC-6EBF-4150-91D6-2ADB457AB12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D740E-A3CF-4D6E-824B-7A0915E85FD7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DBABD-BB43-4D1B-9A30-B2D1F3965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8DB6E-7B26-4126-A84A-72710C74A976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5C137-7374-4080-B1BE-6DC792651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3B094-3FF6-4CA1-A1A0-80EE451829EA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9E058-E0C2-476D-9E10-3B4D03C84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6F96B-B5BD-4225-AFCE-8DDBF5DCCD90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3ACA0-CFB1-4B4F-96B5-E7C0F787D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C2342-7FCD-49F5-8D79-03BA35A2BCC0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083AD-EEFB-434E-B12F-3D90AD4E3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93715-8CBF-4A1C-BF5D-57D5E00EA9F1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B09A9-AF5A-46A9-8584-EC3899146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C9366-97D9-4200-A066-943C45A5F178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DF137-BD0F-4F88-A8B0-BC72DA77D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8B673-2B9C-47B9-86E2-0946D9CA2BA9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75A37-B388-4911-996D-DDCBDA0B1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2B503-5A8D-4F13-9AFC-E76DC379E72A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E280B-1F7E-40A8-95FB-7F54DC2C1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BA702-C7A8-482B-BE5F-ACF1CB0B22C7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115EB-58AD-4CBF-8509-6687ED16C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ADDED-CAB1-47FC-991B-1C7451F8ED4C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76E61-75C9-4D57-A03E-1B9AD429C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7404A0-915F-47BE-83E4-E1EB85CB630B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028437-4A09-4DC7-8029-D2B3EA16C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1750" y="337418"/>
            <a:ext cx="9144000" cy="286774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/>
              <a:t>Queen Victoria is Grandma of Europe.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3332163"/>
            <a:ext cx="8281988" cy="3049587"/>
          </a:xfrm>
        </p:spPr>
        <p:txBody>
          <a:bodyPr/>
          <a:lstStyle/>
          <a:p>
            <a:pPr eaLnBrk="1" hangingPunct="1"/>
            <a:r>
              <a:rPr lang="en-US" sz="5400" smtClean="0"/>
              <a:t>Three royal Cousins: George, Nicholas and Wilhelm</a:t>
            </a:r>
            <a:endParaRPr lang="ru-RU" sz="5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 descr="220px-Queen_Victoria_by_Bassan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59338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5508625" y="981075"/>
            <a:ext cx="3167063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solidFill>
                  <a:srgbClr val="EB6E5A"/>
                </a:solidFill>
                <a:latin typeface="Book Antiqua" pitchFamily="18" charset="0"/>
              </a:rPr>
              <a:t>Queen Victoria governed on a throne</a:t>
            </a:r>
            <a:r>
              <a:rPr lang="ru-RU" sz="4800">
                <a:solidFill>
                  <a:srgbClr val="EB6E5A"/>
                </a:solidFill>
              </a:rPr>
              <a:t> </a:t>
            </a:r>
            <a:r>
              <a:rPr lang="en-US" sz="4800">
                <a:solidFill>
                  <a:srgbClr val="EB6E5A"/>
                </a:solidFill>
              </a:rPr>
              <a:t>for</a:t>
            </a:r>
            <a:r>
              <a:rPr lang="en-US" sz="4800">
                <a:solidFill>
                  <a:srgbClr val="EB6E5A"/>
                </a:solidFill>
                <a:latin typeface="Book Antiqua" pitchFamily="18" charset="0"/>
              </a:rPr>
              <a:t> 63 years</a:t>
            </a:r>
            <a:endParaRPr lang="ru-RU" sz="4800">
              <a:solidFill>
                <a:srgbClr val="EB6E5A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39552" y="228600"/>
          <a:ext cx="8064896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0"/>
            <a:ext cx="45262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684213" y="908050"/>
            <a:ext cx="3167062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solidFill>
                  <a:srgbClr val="EB6E5A"/>
                </a:solidFill>
                <a:latin typeface="Book Antiqua" pitchFamily="18" charset="0"/>
              </a:rPr>
              <a:t>King George V</a:t>
            </a:r>
          </a:p>
          <a:p>
            <a:r>
              <a:rPr lang="en-US" sz="4800">
                <a:solidFill>
                  <a:srgbClr val="EB6E5A"/>
                </a:solidFill>
                <a:latin typeface="Book Antiqua" pitchFamily="18" charset="0"/>
              </a:rPr>
              <a:t>governed on a throne for 26 years</a:t>
            </a:r>
            <a:endParaRPr lang="ru-RU" sz="4800">
              <a:solidFill>
                <a:srgbClr val="EB6E5A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Kaiser-839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1888" y="333375"/>
            <a:ext cx="5472112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0825" y="620713"/>
            <a:ext cx="3168650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Kaiser Wilhelm II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governed on a throne of 30 years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иколай и вильгель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0"/>
            <a:ext cx="451770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5148263" y="333375"/>
            <a:ext cx="3995737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>
                <a:latin typeface="Book Antiqua" pitchFamily="18" charset="0"/>
              </a:rPr>
              <a:t>Wilhelm II</a:t>
            </a:r>
          </a:p>
          <a:p>
            <a:r>
              <a:rPr lang="en-US" sz="7200">
                <a:latin typeface="Book Antiqua" pitchFamily="18" charset="0"/>
              </a:rPr>
              <a:t>And</a:t>
            </a:r>
          </a:p>
          <a:p>
            <a:r>
              <a:rPr lang="en-US" sz="7200">
                <a:latin typeface="Book Antiqua" pitchFamily="18" charset="0"/>
              </a:rPr>
              <a:t>Nicholas 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b="16379"/>
          <a:stretch>
            <a:fillRect/>
          </a:stretch>
        </p:blipFill>
        <p:spPr bwMode="auto">
          <a:xfrm>
            <a:off x="-1" y="0"/>
            <a:ext cx="508284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148263" y="333375"/>
            <a:ext cx="3995737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Tsar Nicholas II</a:t>
            </a:r>
            <a:endParaRPr lang="ru-RU" sz="7200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83568" y="0"/>
          <a:ext cx="8208912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Проект\Николай\tsarkin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88640"/>
            <a:ext cx="4610461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5364163" y="476250"/>
            <a:ext cx="31686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Book Antiqua" pitchFamily="18" charset="0"/>
              </a:rPr>
              <a:t>Tsar Nicholas II and King George V</a:t>
            </a:r>
            <a:endParaRPr lang="ru-RU" sz="6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2452</TotalTime>
  <Words>51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Queen Victoria is Grandma of Europe.</dc:title>
  <dc:creator>Ludmila</dc:creator>
  <cp:lastModifiedBy>Olga</cp:lastModifiedBy>
  <cp:revision>81</cp:revision>
  <dcterms:created xsi:type="dcterms:W3CDTF">2012-03-23T15:04:00Z</dcterms:created>
  <dcterms:modified xsi:type="dcterms:W3CDTF">2012-11-03T22:47:31Z</dcterms:modified>
</cp:coreProperties>
</file>