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39925B8D-0070-4C4B-BA60-E7A3EBE93F1B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6D317883-AF7F-4DA3-B47B-2DB1D611E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3323" y="3721472"/>
            <a:ext cx="5120640" cy="294788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ученицы 4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r>
              <a:rPr lang="ru-RU" dirty="0" smtClean="0">
                <a:solidFill>
                  <a:srgbClr val="002060"/>
                </a:solidFill>
              </a:rPr>
              <a:t>А</a:t>
            </a:r>
            <a:r>
              <a:rPr lang="en-US" dirty="0" smtClean="0">
                <a:solidFill>
                  <a:srgbClr val="002060"/>
                </a:solidFill>
              </a:rPr>
              <a:t>” </a:t>
            </a:r>
            <a:r>
              <a:rPr lang="ru-RU" dirty="0" smtClean="0">
                <a:solidFill>
                  <a:srgbClr val="002060"/>
                </a:solidFill>
              </a:rPr>
              <a:t> ГБОУ СОШ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№ 428 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Кулайн</a:t>
            </a:r>
            <a:r>
              <a:rPr lang="ru-RU" dirty="0" smtClean="0">
                <a:solidFill>
                  <a:srgbClr val="002060"/>
                </a:solidFill>
              </a:rPr>
              <a:t>   Наталия 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2012 </a:t>
            </a:r>
            <a:r>
              <a:rPr lang="ru-RU" dirty="0" smtClean="0">
                <a:solidFill>
                  <a:srgbClr val="002060"/>
                </a:solidFill>
              </a:rPr>
              <a:t>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9896" y="692696"/>
            <a:ext cx="5120640" cy="244827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«Строители гнёзд»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3005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                  </a:t>
            </a:r>
            <a:r>
              <a:rPr lang="ru-RU" sz="4000" b="1" dirty="0" smtClean="0">
                <a:solidFill>
                  <a:srgbClr val="C00000"/>
                </a:solidFill>
              </a:rPr>
              <a:t>СТРОИТЕЛИ  ГНЁЗД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251325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54429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Сотканные дома       </a:t>
            </a:r>
          </a:p>
          <a:p>
            <a:pPr marL="0" indent="0">
              <a:buNone/>
            </a:pP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Ткачики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 –самые искусные строители гнезд. Используя разные материалы, они создают гнезда разнообразной формы. Например, строят гигантские многоквартирные дома на 100 и больше семей. А капский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ткачик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, связывая и переплетая травинки ткет круглое гнездо с входным отверстием снизу.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54360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919028" cy="3416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572000" y="1124744"/>
            <a:ext cx="425196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 smtClean="0">
                <a:solidFill>
                  <a:srgbClr val="C00000"/>
                </a:solidFill>
              </a:rPr>
              <a:t>Гнездо на крыше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Белые аисты строят большие гнезда на крышах, башнях и высоких деревьях. Из года в год возвращаясь на старое место, они достраивают гнезда. Самые старые из них достигают огромных размеров.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23994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6225" y="1196752"/>
            <a:ext cx="4251960" cy="50394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u="sng" dirty="0" smtClean="0">
                <a:solidFill>
                  <a:srgbClr val="C00000"/>
                </a:solidFill>
              </a:rPr>
              <a:t>Гнёзда в норах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Атлантическим тупикам суша нужна только для гнездования. Гнезда из травы, водорослей и пуха они устраивают в норах, вырытых в почве обрывистых, поросших травой морских берегов. Там самка откладывает единственное яйцо, и оба родителя выкармливают птенца.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060848"/>
            <a:ext cx="3683603" cy="2924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27859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</a:rPr>
              <a:t>Гнездо на воде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Лысухи строят высокое гнездо из травы на сплавинах из тростника или выступающих из воды корягах посреди озера или реки. В одной кладке и них бывает до 15 пятнистых яиц, но выживает всего несколько птенцов – остальные гибнут в зубах и когтях хищников, от голода, а некоторых из них при недостатке пищи убивают сами родители.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6832"/>
            <a:ext cx="3491581" cy="2780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622753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357539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Глиняные </a:t>
            </a:r>
            <a:r>
              <a:rPr lang="ru-RU" sz="3200" b="1" u="sng" dirty="0" smtClean="0">
                <a:solidFill>
                  <a:srgbClr val="C00000"/>
                </a:solidFill>
              </a:rPr>
              <a:t>сооружения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Деревенские ласточки строят чашеобразные гнезда из комочков влажной глины. Около тысячи раз они летают за строительным материалом! Гнезда они прикрепляют к стене амбара или под карнизом дома и выстилают травинками и мягкими перышками.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96149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04" y="2420888"/>
            <a:ext cx="3842735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48880"/>
            <a:ext cx="3783936" cy="2726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408594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33800" y="1628801"/>
            <a:ext cx="5129543" cy="3933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Источники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Детская энциклопедия</a:t>
            </a:r>
            <a:br>
              <a:rPr lang="ru-RU" sz="2800" dirty="0" smtClean="0"/>
            </a:br>
            <a:r>
              <a:rPr lang="ru-RU" sz="2800" dirty="0" smtClean="0"/>
              <a:t>«Животные»</a:t>
            </a:r>
            <a:br>
              <a:rPr lang="ru-RU" sz="2800" dirty="0" smtClean="0"/>
            </a:br>
            <a:r>
              <a:rPr lang="ru-RU" sz="2800" dirty="0" err="1" smtClean="0"/>
              <a:t>яндекс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206928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96</TotalTime>
  <Words>250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Soho</vt:lpstr>
      <vt:lpstr>Презентация «Строители гнёзд»</vt:lpstr>
      <vt:lpstr>                  СТРОИТЕЛИ  ГНЁЗД</vt:lpstr>
      <vt:lpstr>Слайд 3</vt:lpstr>
      <vt:lpstr>Слайд 4</vt:lpstr>
      <vt:lpstr>Слайд 5</vt:lpstr>
      <vt:lpstr>Слайд 6</vt:lpstr>
      <vt:lpstr>Слайд 7</vt:lpstr>
      <vt:lpstr>Источники  Детская энциклопедия «Животные» яндекс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Toshiba</dc:creator>
  <cp:lastModifiedBy>Оксана</cp:lastModifiedBy>
  <cp:revision>12</cp:revision>
  <dcterms:created xsi:type="dcterms:W3CDTF">2012-10-31T15:58:40Z</dcterms:created>
  <dcterms:modified xsi:type="dcterms:W3CDTF">2012-11-03T20:12:18Z</dcterms:modified>
</cp:coreProperties>
</file>