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64" r:id="rId3"/>
    <p:sldId id="279" r:id="rId4"/>
    <p:sldId id="268" r:id="rId5"/>
    <p:sldId id="269" r:id="rId6"/>
    <p:sldId id="275" r:id="rId7"/>
    <p:sldId id="261" r:id="rId8"/>
    <p:sldId id="276" r:id="rId9"/>
    <p:sldId id="278" r:id="rId10"/>
    <p:sldId id="280" r:id="rId11"/>
    <p:sldId id="266" r:id="rId12"/>
    <p:sldId id="290" r:id="rId13"/>
    <p:sldId id="286" r:id="rId14"/>
    <p:sldId id="270" r:id="rId15"/>
    <p:sldId id="272" r:id="rId16"/>
    <p:sldId id="258" r:id="rId17"/>
    <p:sldId id="260" r:id="rId18"/>
    <p:sldId id="282" r:id="rId19"/>
    <p:sldId id="265" r:id="rId20"/>
    <p:sldId id="288" r:id="rId21"/>
    <p:sldId id="289" r:id="rId22"/>
    <p:sldId id="291" r:id="rId23"/>
    <p:sldId id="285" r:id="rId24"/>
    <p:sldId id="292" r:id="rId25"/>
    <p:sldId id="29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CEB99-D564-40A3-8236-D289B4F441BC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2A4A86-143D-46CE-8E11-7605BD2C2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A8F0-251B-4087-B57F-7079C4880E4B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E9AB-BEC0-497C-B669-13D56EF402EB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684ED-9D93-49C1-8006-945CF3F76FDD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27B3-5DF2-45DC-B9A2-B0BA07E5648F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DC494-93ED-4148-B328-25ACA5091B6F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80949-CC20-4A9E-AAD4-CFADF1315723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CCBB-4F1C-41E6-9B59-A217F77C3122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32C62-BE5F-4890-9647-9C8B0D7D55A1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B8464-14DA-4F63-96E3-1EF388F2F77A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882B4-432E-466B-AB65-BF73E6ACF8A2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9297-DB8D-496E-BAD9-912B822EC5EB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742764D-9BC5-4B25-A175-C73A0217F866}" type="datetime1">
              <a:rPr lang="ru-RU" smtClean="0"/>
              <a:pPr/>
              <a:t>22.10.2012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916832"/>
            <a:ext cx="7207422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Тадж  Махал –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это памятник любви.</a:t>
            </a:r>
            <a:endParaRPr lang="ru-RU" sz="6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45811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ТОМАШ 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ОКСАНА ВАСИЛЬЕВНА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С.ВЫСОКИНИЧИ</a:t>
            </a:r>
          </a:p>
          <a:p>
            <a:pPr algn="ctr"/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ЖУКОВСКИЙ РАЙОН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332656"/>
            <a:ext cx="6040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Всемирное наследие. Памятники.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I: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35359"/>
            <a:ext cx="8208912" cy="578728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23728" y="6309320"/>
            <a:ext cx="5795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Мозаика на стенах дворца Диван-и Кхас.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th_interior23.jpg"/>
          <p:cNvPicPr>
            <a:picLocks noChangeAspect="1" noChangeArrowheads="1"/>
          </p:cNvPicPr>
          <p:nvPr/>
        </p:nvPicPr>
        <p:blipFill>
          <a:blip r:embed="rId2" cstate="print"/>
          <a:srcRect b="5545"/>
          <a:stretch>
            <a:fillRect/>
          </a:stretch>
        </p:blipFill>
        <p:spPr bwMode="auto">
          <a:xfrm>
            <a:off x="683568" y="404664"/>
            <a:ext cx="7776864" cy="57813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6165304"/>
            <a:ext cx="5928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Глубокие ниши придают зданию легкость.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I:\Тадж-Махал - Стены декорированы мозаикой из.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6334780"/>
            <a:ext cx="5747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Резьба на стенах главного зала мавзолея.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I:\3845_13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7620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6093296"/>
            <a:ext cx="775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Орнаментальный узор на стене главного зала мавзолея.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Аль Гамбра.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0648"/>
            <a:ext cx="6780088" cy="62030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6334780"/>
            <a:ext cx="5795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Мозаика на стенах дворца Диван-и Кхас.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:\C301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620688"/>
            <a:ext cx="4087530" cy="5742980"/>
          </a:xfrm>
          <a:prstGeom prst="rect">
            <a:avLst/>
          </a:prstGeom>
          <a:noFill/>
        </p:spPr>
      </p:pic>
      <p:pic>
        <p:nvPicPr>
          <p:cNvPr id="15363" name="Picture 3" descr="I:\13fc3c3921d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4061431" cy="576064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:\Dilwa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10760"/>
            <a:ext cx="8379087" cy="545454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6165304"/>
            <a:ext cx="5397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Резные арки  храма Солнца в Модхера.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:\india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639122"/>
            <a:ext cx="8272727" cy="55261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6165304"/>
            <a:ext cx="46891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Главные ворота Тадж –Махала.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: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7324"/>
            <a:ext cx="7992888" cy="598939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TajMahalbyAmalMong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848872" cy="58759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6334780"/>
            <a:ext cx="6361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Тадж-Махал прекрасен в любое время суток.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:\taj-maha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857328" cy="3946579"/>
          </a:xfrm>
          <a:prstGeom prst="rect">
            <a:avLst/>
          </a:prstGeom>
          <a:noFill/>
        </p:spPr>
      </p:pic>
      <p:pic>
        <p:nvPicPr>
          <p:cNvPr id="7171" name="Picture 3" descr="I:\taj-mah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501008"/>
            <a:ext cx="4476750" cy="30861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4180344"/>
            <a:ext cx="379302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Тайну, которую ты в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ночной  тиши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Поведал на ушко любимой,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Хранит теперь камень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 вечном молчании своем.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1268760"/>
            <a:ext cx="3995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…мрамор все еще шепчет звездам: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«Я помню».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   Рабиндранат Тагор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I:\116796a61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20" cy="54990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6093296"/>
            <a:ext cx="5554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Вид на Тадж-Махал с берега Джамны.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I:\1242404057_large_12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18166" cy="4824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5229200"/>
            <a:ext cx="862928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«И коли есть блаженство рая на земле, то здесь оно,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а более- нигде» - надпись на стене «Диван и- кхаса»,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украшенная резьбой и инкрустацией  драгоценными камнями.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0728"/>
            <a:ext cx="7704856" cy="440120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Облака заслонили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Половину луны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И в душе породили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Золоченые сны.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Мавзолей, минареты,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Белый мрамор стены.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На стене самоцветы,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Словно отблеск луны.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Словно небо полудня,</a:t>
            </a: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Словно пение вод,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Как всегда многолюдно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Возле райских ворот.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И прохлада Джамуны-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Будто тень опахал.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Память страсти подлунной-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Золотой Тадж-Махал.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I:\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7315200" cy="48831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260648"/>
            <a:ext cx="789992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Легенда гласит, что, когда постройка была завершена,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Шах- Джахан приказал отрубить правую руку главному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архитектору, чтобы никогда и никто уже не мог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повторить этот шедевр.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340768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Полтора века назад путешествовавший по Индии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Марк Твен писал: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«Это единственная страна под солнцем, которая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бесконечно интересна мудрому и глупому, богатому и бедному.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Единственная страна, которую желают увидеть все мужчины, а, увидев однажды, уже не могут таким же взглядом смотреть на все другие прелести мира».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Путевые заметки. Марк Твен.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556792"/>
            <a:ext cx="733886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Monotype Corsiva" pitchFamily="66" charset="0"/>
              </a:rPr>
              <a:t>Источники: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Интернет- ресурсы.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Ермакова С.О. Тадж –Махал и сокровища Индии.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-М.: Вече,2006. (Памятники всемирного наследия).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:\0a02efd1655a86249ee2c0bf75784f4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831850"/>
            <a:ext cx="7874000" cy="51943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093296"/>
            <a:ext cx="8013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Парадные портреты Шах- Джахана и Мумтаз- Махал.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Тадж Махал - это памятник любви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04664"/>
            <a:ext cx="3171825" cy="4762500"/>
          </a:xfrm>
          <a:prstGeom prst="rect">
            <a:avLst/>
          </a:prstGeom>
          <a:noFill/>
        </p:spPr>
      </p:pic>
      <p:pic>
        <p:nvPicPr>
          <p:cNvPr id="3075" name="Picture 3" descr="I:\THE TAJ MAH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6124575" cy="35623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530305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Мумтаз была народной заступницей,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а своему мужу  Шах-Джахану –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мудрой советчицей. Возведение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мавзолея было главным делом жизни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Шах-Джахана. 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МАВЗОЛЕЙ ТАДЖ-МАХАЛ В ИНДИИ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267200" cy="3200400"/>
          </a:xfrm>
          <a:prstGeom prst="rect">
            <a:avLst/>
          </a:prstGeom>
          <a:noFill/>
        </p:spPr>
      </p:pic>
      <p:pic>
        <p:nvPicPr>
          <p:cNvPr id="2051" name="Picture 3" descr="I:\Тадж-Маха резьба по белому мрамор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068960"/>
            <a:ext cx="4286250" cy="3429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4077072"/>
            <a:ext cx="425308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Мавзолей Тадж-Махал стал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признанным символом любви,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воспетым  поэтами всех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стран и народов.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443" y="404664"/>
            <a:ext cx="535755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…Слезам, оплакивающим любовь,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ты пожелал придать вечную жизнь…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ты …поймал время в сеть красоты,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и бесформенную смерть увенчал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бессмертием формы.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:\1680371000ffdd3b74deef4e2b38559f7b7d8af944.jpg"/>
          <p:cNvPicPr>
            <a:picLocks noChangeAspect="1" noChangeArrowheads="1"/>
          </p:cNvPicPr>
          <p:nvPr/>
        </p:nvPicPr>
        <p:blipFill>
          <a:blip r:embed="rId2" cstate="print"/>
          <a:srcRect b="2353"/>
          <a:stretch>
            <a:fillRect/>
          </a:stretch>
        </p:blipFill>
        <p:spPr bwMode="auto">
          <a:xfrm>
            <a:off x="179512" y="404664"/>
            <a:ext cx="4415300" cy="59766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75059" y="260648"/>
            <a:ext cx="496894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Я видел Тадж.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Из глубины веков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Он встал, в наряды белые одетый.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Как призрачный дворец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волшебных   снов,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Построенный из солнечного      	 		           света…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Как много лет прошло,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о Тадж-Махал,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 тех пор, как ты воздвигся над землею,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А кажется: ты лишь сегодня встал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Из темных тайн бессмертною                                                       	                              мечтою…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:\taj_mahal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96842"/>
            <a:ext cx="7569126" cy="526054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27176" y="0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Царь и царица здесь лежат в гробах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вдали от шума, горя и страданий,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Нам шепчет о бессмертии их деяний.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:\1290460535_s02081.jpg"/>
          <p:cNvPicPr>
            <a:picLocks noChangeAspect="1" noChangeArrowheads="1"/>
          </p:cNvPicPr>
          <p:nvPr/>
        </p:nvPicPr>
        <p:blipFill>
          <a:blip r:embed="rId2" cstate="print"/>
          <a:srcRect r="3647" b="8911"/>
          <a:stretch>
            <a:fillRect/>
          </a:stretch>
        </p:blipFill>
        <p:spPr bwMode="auto">
          <a:xfrm>
            <a:off x="323528" y="1196752"/>
            <a:ext cx="3816424" cy="35283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11960" y="1268760"/>
            <a:ext cx="4810932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…Безмолвным богом ты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стоишь века,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Спокойно принимая поклоненье,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И тысячи людей издалека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Идут к тебе, как на богослуженье.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И даже по ночам перед тобой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Они восторженно стоят часами,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Когда ты спишь, умытый,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     как росой,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Луны лазурной легкими лучами.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Хариндранат Чаттопадхайя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I:\0_a940_7767814b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66738"/>
            <a:ext cx="7620000" cy="57245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334780"/>
            <a:ext cx="8101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Узоры на потолке главного зала мавзолея Тадж-Махала.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132</TotalTime>
  <Words>531</Words>
  <Application>Microsoft Office PowerPoint</Application>
  <PresentationFormat>Экран (4:3)</PresentationFormat>
  <Paragraphs>126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Александор</dc:creator>
  <cp:lastModifiedBy>User</cp:lastModifiedBy>
  <cp:revision>20</cp:revision>
  <dcterms:created xsi:type="dcterms:W3CDTF">2011-02-01T09:23:50Z</dcterms:created>
  <dcterms:modified xsi:type="dcterms:W3CDTF">2012-10-22T17:18:46Z</dcterms:modified>
</cp:coreProperties>
</file>