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694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444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826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623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734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519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84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7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14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002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56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3F38-B943-4CA4-8FA5-ADD56F66117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49122-CA8D-4895-99E3-78437B8BC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986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Организовать работу холодного цеха </a:t>
            </a:r>
            <a:r>
              <a:rPr lang="ru-RU" dirty="0" err="1" smtClean="0"/>
              <a:t>кафе.Разработать</a:t>
            </a:r>
            <a:r>
              <a:rPr lang="ru-RU" dirty="0" smtClean="0"/>
              <a:t> технологический процесс приготовления бутербродов.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14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Tech3\Desktop\Все бутерброды и картинки\бутерброды-картинки\8574938_1s197_13024634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23376"/>
            <a:ext cx="4824536" cy="403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16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Закрытые бутерброды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Tech3\Desktop\Все бутерброды и картинки\бутерброды-картинки\wallpaper_8_1545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91"/>
          <a:stretch/>
        </p:blipFill>
        <p:spPr bwMode="auto">
          <a:xfrm>
            <a:off x="395536" y="1592796"/>
            <a:ext cx="4392488" cy="293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Tech3\Desktop\Все бутерброды и картинки\бутерброды-картинки\45455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9166"/>
            <a:ext cx="3528393" cy="352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08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Открытые бутерброды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h_6729b64372905d3d763a15d05195b2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440" y="1742646"/>
            <a:ext cx="4509120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48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u-but-kolb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14080"/>
            <a:ext cx="5112568" cy="429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50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Закусочные бутерброды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загруженное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96668"/>
            <a:ext cx="4230216" cy="355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64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0b32af7b3d55607d52d9b748cf1667b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628800"/>
            <a:ext cx="403244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64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F: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325" y="2024062"/>
            <a:ext cx="5467350" cy="342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96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Веселые бутерброды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F:\37-buter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81000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49b27d758ea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45"/>
          <a:stretch/>
        </p:blipFill>
        <p:spPr bwMode="auto">
          <a:xfrm>
            <a:off x="4349552" y="3169243"/>
            <a:ext cx="3606824" cy="265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90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F:\3707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5"/>
            <a:ext cx="4104456" cy="316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1240370057baboch-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38100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6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Бутербродные торты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F:\12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84042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Tech3\Desktop\Все бутерброды и картинки\бутерброды-картинки\8a50fa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1911"/>
            <a:ext cx="3240360" cy="323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20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Организовать работу холодного цеха кафе.Разработать технологический процесс приготовления бутербродов.</vt:lpstr>
      <vt:lpstr>Открытые бутерброды</vt:lpstr>
      <vt:lpstr>Презентация PowerPoint</vt:lpstr>
      <vt:lpstr>Закусочные бутерброды</vt:lpstr>
      <vt:lpstr>Презентация PowerPoint</vt:lpstr>
      <vt:lpstr>Презентация PowerPoint</vt:lpstr>
      <vt:lpstr>Веселые бутерброды</vt:lpstr>
      <vt:lpstr>Презентация PowerPoint</vt:lpstr>
      <vt:lpstr>Бутербродные торты</vt:lpstr>
      <vt:lpstr>Презентация PowerPoint</vt:lpstr>
      <vt:lpstr>Закрытые бутерброды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Организовать работу холодного цеха кафе.Разработать технологический процесс приготовления бутербродов.</dc:title>
  <dc:creator>Tech3</dc:creator>
  <cp:lastModifiedBy>Tech3</cp:lastModifiedBy>
  <cp:revision>4</cp:revision>
  <dcterms:created xsi:type="dcterms:W3CDTF">2012-06-07T09:13:51Z</dcterms:created>
  <dcterms:modified xsi:type="dcterms:W3CDTF">2012-06-07T09:46:40Z</dcterms:modified>
</cp:coreProperties>
</file>