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sldIdLst>
    <p:sldId id="256" r:id="rId2"/>
    <p:sldId id="257" r:id="rId3"/>
    <p:sldId id="266" r:id="rId4"/>
    <p:sldId id="259" r:id="rId5"/>
    <p:sldId id="261" r:id="rId6"/>
    <p:sldId id="260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1" r:id="rId18"/>
    <p:sldId id="282" r:id="rId19"/>
    <p:sldId id="274" r:id="rId20"/>
    <p:sldId id="275" r:id="rId21"/>
    <p:sldId id="276" r:id="rId22"/>
    <p:sldId id="277" r:id="rId23"/>
    <p:sldId id="278" r:id="rId24"/>
    <p:sldId id="279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6E2E7-C117-470E-91F0-C7706B797B7D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F4EC61BE-AD79-44A9-8196-9634D90B1A29}">
      <dgm:prSet phldrT="[Текст]" custT="1"/>
      <dgm:spPr/>
      <dgm:t>
        <a:bodyPr/>
        <a:lstStyle/>
        <a:p>
          <a:r>
            <a: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Коллективные формы взаимодействия</a:t>
          </a:r>
          <a:endParaRPr lang="ru-RU" sz="36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3EDBF0-8169-445E-B627-9B916EAF2317}" type="parTrans" cxnId="{CA92505E-3F6B-48E0-80F7-11405FA0CBEF}">
      <dgm:prSet/>
      <dgm:spPr/>
      <dgm:t>
        <a:bodyPr/>
        <a:lstStyle/>
        <a:p>
          <a:endParaRPr lang="ru-RU"/>
        </a:p>
      </dgm:t>
    </dgm:pt>
    <dgm:pt modelId="{C857500E-CC76-4608-93BA-8519BF1AFF2C}" type="sibTrans" cxnId="{CA92505E-3F6B-48E0-80F7-11405FA0CBEF}">
      <dgm:prSet/>
      <dgm:spPr/>
      <dgm:t>
        <a:bodyPr/>
        <a:lstStyle/>
        <a:p>
          <a:endParaRPr lang="ru-RU"/>
        </a:p>
      </dgm:t>
    </dgm:pt>
    <dgm:pt modelId="{DBA886B3-3E02-47B3-B4E3-06B428959E48}">
      <dgm:prSet phldrT="[Текст]"/>
      <dgm:spPr/>
      <dgm:t>
        <a:bodyPr/>
        <a:lstStyle/>
        <a:p>
          <a:r>
            <a:rPr lang="ru-RU" dirty="0" smtClean="0">
              <a:solidFill>
                <a:srgbClr val="FFC000"/>
              </a:solidFill>
            </a:rPr>
            <a:t>Групповая работа</a:t>
          </a:r>
          <a:endParaRPr lang="ru-RU" dirty="0">
            <a:solidFill>
              <a:srgbClr val="FFC000"/>
            </a:solidFill>
          </a:endParaRPr>
        </a:p>
      </dgm:t>
    </dgm:pt>
    <dgm:pt modelId="{9C48A861-B7B8-40B4-A158-B8FDD6616676}" type="parTrans" cxnId="{FF8022B7-BB65-48D4-80F3-6BD2A8991A4C}">
      <dgm:prSet/>
      <dgm:spPr/>
      <dgm:t>
        <a:bodyPr/>
        <a:lstStyle/>
        <a:p>
          <a:endParaRPr lang="ru-RU"/>
        </a:p>
      </dgm:t>
    </dgm:pt>
    <dgm:pt modelId="{53A96165-0FCC-4164-B66E-15E2782B4DBF}" type="sibTrans" cxnId="{FF8022B7-BB65-48D4-80F3-6BD2A8991A4C}">
      <dgm:prSet/>
      <dgm:spPr/>
      <dgm:t>
        <a:bodyPr/>
        <a:lstStyle/>
        <a:p>
          <a:endParaRPr lang="ru-RU"/>
        </a:p>
      </dgm:t>
    </dgm:pt>
    <dgm:pt modelId="{CAD5E4EB-82DB-4FA7-A81C-5572956141C2}">
      <dgm:prSet phldrT="[Текст]"/>
      <dgm:spPr/>
      <dgm:t>
        <a:bodyPr/>
        <a:lstStyle/>
        <a:p>
          <a:r>
            <a:rPr lang="ru-RU" dirty="0" smtClean="0">
              <a:solidFill>
                <a:srgbClr val="FFC000"/>
              </a:solidFill>
            </a:rPr>
            <a:t>Парная работа</a:t>
          </a:r>
          <a:endParaRPr lang="ru-RU" dirty="0">
            <a:solidFill>
              <a:srgbClr val="FFC000"/>
            </a:solidFill>
          </a:endParaRPr>
        </a:p>
      </dgm:t>
    </dgm:pt>
    <dgm:pt modelId="{05418EAB-DA14-4141-BF39-B939F4F54433}" type="parTrans" cxnId="{1FBCA83F-14D3-46E0-A18B-698160393992}">
      <dgm:prSet/>
      <dgm:spPr/>
      <dgm:t>
        <a:bodyPr/>
        <a:lstStyle/>
        <a:p>
          <a:endParaRPr lang="ru-RU"/>
        </a:p>
      </dgm:t>
    </dgm:pt>
    <dgm:pt modelId="{EA9420DD-B7FE-421F-8650-25A411124809}" type="sibTrans" cxnId="{1FBCA83F-14D3-46E0-A18B-698160393992}">
      <dgm:prSet/>
      <dgm:spPr/>
      <dgm:t>
        <a:bodyPr/>
        <a:lstStyle/>
        <a:p>
          <a:endParaRPr lang="ru-RU"/>
        </a:p>
      </dgm:t>
    </dgm:pt>
    <dgm:pt modelId="{ECC52E9C-153E-4FDC-8044-27CDEED36EED}" type="pres">
      <dgm:prSet presAssocID="{DF56E2E7-C117-470E-91F0-C7706B797B7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363FB2-569B-4DED-9BB1-31261CB1899B}" type="pres">
      <dgm:prSet presAssocID="{F4EC61BE-AD79-44A9-8196-9634D90B1A29}" presName="hierRoot1" presStyleCnt="0">
        <dgm:presLayoutVars>
          <dgm:hierBranch val="init"/>
        </dgm:presLayoutVars>
      </dgm:prSet>
      <dgm:spPr/>
    </dgm:pt>
    <dgm:pt modelId="{5E02C93B-F208-4BF9-B754-18C8B3185A6C}" type="pres">
      <dgm:prSet presAssocID="{F4EC61BE-AD79-44A9-8196-9634D90B1A29}" presName="rootComposite1" presStyleCnt="0"/>
      <dgm:spPr/>
    </dgm:pt>
    <dgm:pt modelId="{AEFB78B8-B38F-4B82-AC09-1080B613476F}" type="pres">
      <dgm:prSet presAssocID="{F4EC61BE-AD79-44A9-8196-9634D90B1A29}" presName="rootText1" presStyleLbl="node0" presStyleIdx="0" presStyleCnt="1" custScaleX="133218" custScaleY="2458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B51771-841C-4079-8CEA-AB0F8BA360E2}" type="pres">
      <dgm:prSet presAssocID="{F4EC61BE-AD79-44A9-8196-9634D90B1A2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3085A4-378E-46ED-A796-D2856A779E1B}" type="pres">
      <dgm:prSet presAssocID="{F4EC61BE-AD79-44A9-8196-9634D90B1A29}" presName="hierChild2" presStyleCnt="0"/>
      <dgm:spPr/>
    </dgm:pt>
    <dgm:pt modelId="{1932E110-82F2-4A69-8B03-A4BEB1CF7CE8}" type="pres">
      <dgm:prSet presAssocID="{9C48A861-B7B8-40B4-A158-B8FDD661667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6AB9AAB-C8AA-4527-8878-13021124A273}" type="pres">
      <dgm:prSet presAssocID="{DBA886B3-3E02-47B3-B4E3-06B428959E48}" presName="hierRoot2" presStyleCnt="0">
        <dgm:presLayoutVars>
          <dgm:hierBranch val="init"/>
        </dgm:presLayoutVars>
      </dgm:prSet>
      <dgm:spPr/>
    </dgm:pt>
    <dgm:pt modelId="{05C74981-3AD0-470C-BFD1-742876B7FD8F}" type="pres">
      <dgm:prSet presAssocID="{DBA886B3-3E02-47B3-B4E3-06B428959E48}" presName="rootComposite" presStyleCnt="0"/>
      <dgm:spPr/>
    </dgm:pt>
    <dgm:pt modelId="{979EA8F4-0FF3-4359-BFBE-D63410DCC941}" type="pres">
      <dgm:prSet presAssocID="{DBA886B3-3E02-47B3-B4E3-06B428959E4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E014EC-5916-480D-ADCA-516894AD4746}" type="pres">
      <dgm:prSet presAssocID="{DBA886B3-3E02-47B3-B4E3-06B428959E48}" presName="rootConnector" presStyleLbl="node2" presStyleIdx="0" presStyleCnt="2"/>
      <dgm:spPr/>
      <dgm:t>
        <a:bodyPr/>
        <a:lstStyle/>
        <a:p>
          <a:endParaRPr lang="ru-RU"/>
        </a:p>
      </dgm:t>
    </dgm:pt>
    <dgm:pt modelId="{297F9A51-B765-41F6-B2B8-4F370615F443}" type="pres">
      <dgm:prSet presAssocID="{DBA886B3-3E02-47B3-B4E3-06B428959E48}" presName="hierChild4" presStyleCnt="0"/>
      <dgm:spPr/>
    </dgm:pt>
    <dgm:pt modelId="{521AA450-4004-4090-908D-000A1594B6FD}" type="pres">
      <dgm:prSet presAssocID="{DBA886B3-3E02-47B3-B4E3-06B428959E48}" presName="hierChild5" presStyleCnt="0"/>
      <dgm:spPr/>
    </dgm:pt>
    <dgm:pt modelId="{4E56AF94-2489-495F-B065-4A989F4ADD8E}" type="pres">
      <dgm:prSet presAssocID="{05418EAB-DA14-4141-BF39-B939F4F5443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699E5CE3-0926-41B4-AAA7-CB2E4B140E17}" type="pres">
      <dgm:prSet presAssocID="{CAD5E4EB-82DB-4FA7-A81C-5572956141C2}" presName="hierRoot2" presStyleCnt="0">
        <dgm:presLayoutVars>
          <dgm:hierBranch val="init"/>
        </dgm:presLayoutVars>
      </dgm:prSet>
      <dgm:spPr/>
    </dgm:pt>
    <dgm:pt modelId="{338E32DB-477C-4FED-8508-634B98F0A299}" type="pres">
      <dgm:prSet presAssocID="{CAD5E4EB-82DB-4FA7-A81C-5572956141C2}" presName="rootComposite" presStyleCnt="0"/>
      <dgm:spPr/>
    </dgm:pt>
    <dgm:pt modelId="{DE7C4C60-4F4B-4A90-9E28-D178CBC1A9FF}" type="pres">
      <dgm:prSet presAssocID="{CAD5E4EB-82DB-4FA7-A81C-5572956141C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660244-3603-44AB-A288-EB415592DC56}" type="pres">
      <dgm:prSet presAssocID="{CAD5E4EB-82DB-4FA7-A81C-5572956141C2}" presName="rootConnector" presStyleLbl="node2" presStyleIdx="1" presStyleCnt="2"/>
      <dgm:spPr/>
      <dgm:t>
        <a:bodyPr/>
        <a:lstStyle/>
        <a:p>
          <a:endParaRPr lang="ru-RU"/>
        </a:p>
      </dgm:t>
    </dgm:pt>
    <dgm:pt modelId="{D51F17A1-3973-4350-B7ED-C5F9909E0C36}" type="pres">
      <dgm:prSet presAssocID="{CAD5E4EB-82DB-4FA7-A81C-5572956141C2}" presName="hierChild4" presStyleCnt="0"/>
      <dgm:spPr/>
    </dgm:pt>
    <dgm:pt modelId="{0261F76F-707F-40B5-8595-B7036282B9BF}" type="pres">
      <dgm:prSet presAssocID="{CAD5E4EB-82DB-4FA7-A81C-5572956141C2}" presName="hierChild5" presStyleCnt="0"/>
      <dgm:spPr/>
    </dgm:pt>
    <dgm:pt modelId="{B63C70D0-6D05-4180-9FAE-6FD867B328EE}" type="pres">
      <dgm:prSet presAssocID="{F4EC61BE-AD79-44A9-8196-9634D90B1A29}" presName="hierChild3" presStyleCnt="0"/>
      <dgm:spPr/>
    </dgm:pt>
  </dgm:ptLst>
  <dgm:cxnLst>
    <dgm:cxn modelId="{CC1DAB7B-8F27-414B-A816-8E1E71B2DD0E}" type="presOf" srcId="{F4EC61BE-AD79-44A9-8196-9634D90B1A29}" destId="{AEFB78B8-B38F-4B82-AC09-1080B613476F}" srcOrd="0" destOrd="0" presId="urn:microsoft.com/office/officeart/2005/8/layout/orgChart1"/>
    <dgm:cxn modelId="{A6119EAF-1200-431D-930E-5F5815DC87D2}" type="presOf" srcId="{CAD5E4EB-82DB-4FA7-A81C-5572956141C2}" destId="{A3660244-3603-44AB-A288-EB415592DC56}" srcOrd="1" destOrd="0" presId="urn:microsoft.com/office/officeart/2005/8/layout/orgChart1"/>
    <dgm:cxn modelId="{1FBCA83F-14D3-46E0-A18B-698160393992}" srcId="{F4EC61BE-AD79-44A9-8196-9634D90B1A29}" destId="{CAD5E4EB-82DB-4FA7-A81C-5572956141C2}" srcOrd="1" destOrd="0" parTransId="{05418EAB-DA14-4141-BF39-B939F4F54433}" sibTransId="{EA9420DD-B7FE-421F-8650-25A411124809}"/>
    <dgm:cxn modelId="{9FC2658D-D462-4BAD-AED6-2C83F648FAF2}" type="presOf" srcId="{9C48A861-B7B8-40B4-A158-B8FDD6616676}" destId="{1932E110-82F2-4A69-8B03-A4BEB1CF7CE8}" srcOrd="0" destOrd="0" presId="urn:microsoft.com/office/officeart/2005/8/layout/orgChart1"/>
    <dgm:cxn modelId="{77824B67-38B5-4048-85CB-8D4D251B5238}" type="presOf" srcId="{DBA886B3-3E02-47B3-B4E3-06B428959E48}" destId="{49E014EC-5916-480D-ADCA-516894AD4746}" srcOrd="1" destOrd="0" presId="urn:microsoft.com/office/officeart/2005/8/layout/orgChart1"/>
    <dgm:cxn modelId="{583703A9-4509-4FDA-8587-7D1DF4FFBF9A}" type="presOf" srcId="{DF56E2E7-C117-470E-91F0-C7706B797B7D}" destId="{ECC52E9C-153E-4FDC-8044-27CDEED36EED}" srcOrd="0" destOrd="0" presId="urn:microsoft.com/office/officeart/2005/8/layout/orgChart1"/>
    <dgm:cxn modelId="{5D63D2DD-416F-43AD-9A04-0F9C2E126AA5}" type="presOf" srcId="{F4EC61BE-AD79-44A9-8196-9634D90B1A29}" destId="{79B51771-841C-4079-8CEA-AB0F8BA360E2}" srcOrd="1" destOrd="0" presId="urn:microsoft.com/office/officeart/2005/8/layout/orgChart1"/>
    <dgm:cxn modelId="{FF8022B7-BB65-48D4-80F3-6BD2A8991A4C}" srcId="{F4EC61BE-AD79-44A9-8196-9634D90B1A29}" destId="{DBA886B3-3E02-47B3-B4E3-06B428959E48}" srcOrd="0" destOrd="0" parTransId="{9C48A861-B7B8-40B4-A158-B8FDD6616676}" sibTransId="{53A96165-0FCC-4164-B66E-15E2782B4DBF}"/>
    <dgm:cxn modelId="{CA92505E-3F6B-48E0-80F7-11405FA0CBEF}" srcId="{DF56E2E7-C117-470E-91F0-C7706B797B7D}" destId="{F4EC61BE-AD79-44A9-8196-9634D90B1A29}" srcOrd="0" destOrd="0" parTransId="{B83EDBF0-8169-445E-B627-9B916EAF2317}" sibTransId="{C857500E-CC76-4608-93BA-8519BF1AFF2C}"/>
    <dgm:cxn modelId="{00C2717E-9109-496E-A3F1-2DE88E2D8FAE}" type="presOf" srcId="{CAD5E4EB-82DB-4FA7-A81C-5572956141C2}" destId="{DE7C4C60-4F4B-4A90-9E28-D178CBC1A9FF}" srcOrd="0" destOrd="0" presId="urn:microsoft.com/office/officeart/2005/8/layout/orgChart1"/>
    <dgm:cxn modelId="{210FD329-A427-4494-9CFD-75236CCBB207}" type="presOf" srcId="{05418EAB-DA14-4141-BF39-B939F4F54433}" destId="{4E56AF94-2489-495F-B065-4A989F4ADD8E}" srcOrd="0" destOrd="0" presId="urn:microsoft.com/office/officeart/2005/8/layout/orgChart1"/>
    <dgm:cxn modelId="{F8EB09ED-B642-4C80-8D3B-120BF60B7620}" type="presOf" srcId="{DBA886B3-3E02-47B3-B4E3-06B428959E48}" destId="{979EA8F4-0FF3-4359-BFBE-D63410DCC941}" srcOrd="0" destOrd="0" presId="urn:microsoft.com/office/officeart/2005/8/layout/orgChart1"/>
    <dgm:cxn modelId="{292240D0-87AD-4A78-8990-751A1AC87D5F}" type="presParOf" srcId="{ECC52E9C-153E-4FDC-8044-27CDEED36EED}" destId="{5D363FB2-569B-4DED-9BB1-31261CB1899B}" srcOrd="0" destOrd="0" presId="urn:microsoft.com/office/officeart/2005/8/layout/orgChart1"/>
    <dgm:cxn modelId="{B9F897BE-5D3C-4B7C-B153-8589DA291BA6}" type="presParOf" srcId="{5D363FB2-569B-4DED-9BB1-31261CB1899B}" destId="{5E02C93B-F208-4BF9-B754-18C8B3185A6C}" srcOrd="0" destOrd="0" presId="urn:microsoft.com/office/officeart/2005/8/layout/orgChart1"/>
    <dgm:cxn modelId="{71700BC5-558A-401D-8FEC-6DC50A58F613}" type="presParOf" srcId="{5E02C93B-F208-4BF9-B754-18C8B3185A6C}" destId="{AEFB78B8-B38F-4B82-AC09-1080B613476F}" srcOrd="0" destOrd="0" presId="urn:microsoft.com/office/officeart/2005/8/layout/orgChart1"/>
    <dgm:cxn modelId="{DB4178AE-05A3-402B-A70F-1CF9D20F641E}" type="presParOf" srcId="{5E02C93B-F208-4BF9-B754-18C8B3185A6C}" destId="{79B51771-841C-4079-8CEA-AB0F8BA360E2}" srcOrd="1" destOrd="0" presId="urn:microsoft.com/office/officeart/2005/8/layout/orgChart1"/>
    <dgm:cxn modelId="{6352A5C0-C488-4EB0-8AB2-8280D1AF52FE}" type="presParOf" srcId="{5D363FB2-569B-4DED-9BB1-31261CB1899B}" destId="{733085A4-378E-46ED-A796-D2856A779E1B}" srcOrd="1" destOrd="0" presId="urn:microsoft.com/office/officeart/2005/8/layout/orgChart1"/>
    <dgm:cxn modelId="{378D63AC-0C01-46E3-B00B-EB461CC586ED}" type="presParOf" srcId="{733085A4-378E-46ED-A796-D2856A779E1B}" destId="{1932E110-82F2-4A69-8B03-A4BEB1CF7CE8}" srcOrd="0" destOrd="0" presId="urn:microsoft.com/office/officeart/2005/8/layout/orgChart1"/>
    <dgm:cxn modelId="{17D2B1EE-8915-494D-91AE-1993F54E52B9}" type="presParOf" srcId="{733085A4-378E-46ED-A796-D2856A779E1B}" destId="{86AB9AAB-C8AA-4527-8878-13021124A273}" srcOrd="1" destOrd="0" presId="urn:microsoft.com/office/officeart/2005/8/layout/orgChart1"/>
    <dgm:cxn modelId="{6E7D1041-B47E-4821-BD29-1CEF89C01E97}" type="presParOf" srcId="{86AB9AAB-C8AA-4527-8878-13021124A273}" destId="{05C74981-3AD0-470C-BFD1-742876B7FD8F}" srcOrd="0" destOrd="0" presId="urn:microsoft.com/office/officeart/2005/8/layout/orgChart1"/>
    <dgm:cxn modelId="{93FCE3A6-2E62-4C9C-9009-4204FD06E7C3}" type="presParOf" srcId="{05C74981-3AD0-470C-BFD1-742876B7FD8F}" destId="{979EA8F4-0FF3-4359-BFBE-D63410DCC941}" srcOrd="0" destOrd="0" presId="urn:microsoft.com/office/officeart/2005/8/layout/orgChart1"/>
    <dgm:cxn modelId="{49038BFF-8E9B-4D29-9957-0CE6AEE42A3E}" type="presParOf" srcId="{05C74981-3AD0-470C-BFD1-742876B7FD8F}" destId="{49E014EC-5916-480D-ADCA-516894AD4746}" srcOrd="1" destOrd="0" presId="urn:microsoft.com/office/officeart/2005/8/layout/orgChart1"/>
    <dgm:cxn modelId="{EA12C7B1-052B-4A28-933A-8EB1E4FE0F48}" type="presParOf" srcId="{86AB9AAB-C8AA-4527-8878-13021124A273}" destId="{297F9A51-B765-41F6-B2B8-4F370615F443}" srcOrd="1" destOrd="0" presId="urn:microsoft.com/office/officeart/2005/8/layout/orgChart1"/>
    <dgm:cxn modelId="{1FBD9195-5A2D-4698-AE32-876AA491AE91}" type="presParOf" srcId="{86AB9AAB-C8AA-4527-8878-13021124A273}" destId="{521AA450-4004-4090-908D-000A1594B6FD}" srcOrd="2" destOrd="0" presId="urn:microsoft.com/office/officeart/2005/8/layout/orgChart1"/>
    <dgm:cxn modelId="{02B43158-20F8-458C-86A7-EA93A7081249}" type="presParOf" srcId="{733085A4-378E-46ED-A796-D2856A779E1B}" destId="{4E56AF94-2489-495F-B065-4A989F4ADD8E}" srcOrd="2" destOrd="0" presId="urn:microsoft.com/office/officeart/2005/8/layout/orgChart1"/>
    <dgm:cxn modelId="{55BD0DC4-275C-4F16-BFF3-53741BA48954}" type="presParOf" srcId="{733085A4-378E-46ED-A796-D2856A779E1B}" destId="{699E5CE3-0926-41B4-AAA7-CB2E4B140E17}" srcOrd="3" destOrd="0" presId="urn:microsoft.com/office/officeart/2005/8/layout/orgChart1"/>
    <dgm:cxn modelId="{5E19C59A-8784-447C-97A8-7B664BCC8050}" type="presParOf" srcId="{699E5CE3-0926-41B4-AAA7-CB2E4B140E17}" destId="{338E32DB-477C-4FED-8508-634B98F0A299}" srcOrd="0" destOrd="0" presId="urn:microsoft.com/office/officeart/2005/8/layout/orgChart1"/>
    <dgm:cxn modelId="{D8FE9A26-F7F8-4F11-B2ED-E834CA946FA2}" type="presParOf" srcId="{338E32DB-477C-4FED-8508-634B98F0A299}" destId="{DE7C4C60-4F4B-4A90-9E28-D178CBC1A9FF}" srcOrd="0" destOrd="0" presId="urn:microsoft.com/office/officeart/2005/8/layout/orgChart1"/>
    <dgm:cxn modelId="{B1F57FE2-7ECA-4CEC-B51B-4552E0514238}" type="presParOf" srcId="{338E32DB-477C-4FED-8508-634B98F0A299}" destId="{A3660244-3603-44AB-A288-EB415592DC56}" srcOrd="1" destOrd="0" presId="urn:microsoft.com/office/officeart/2005/8/layout/orgChart1"/>
    <dgm:cxn modelId="{342AF643-2E41-49E6-A4A3-8E0054DC2B38}" type="presParOf" srcId="{699E5CE3-0926-41B4-AAA7-CB2E4B140E17}" destId="{D51F17A1-3973-4350-B7ED-C5F9909E0C36}" srcOrd="1" destOrd="0" presId="urn:microsoft.com/office/officeart/2005/8/layout/orgChart1"/>
    <dgm:cxn modelId="{8EF88144-0C77-41D7-A454-D8B3D7929930}" type="presParOf" srcId="{699E5CE3-0926-41B4-AAA7-CB2E4B140E17}" destId="{0261F76F-707F-40B5-8595-B7036282B9BF}" srcOrd="2" destOrd="0" presId="urn:microsoft.com/office/officeart/2005/8/layout/orgChart1"/>
    <dgm:cxn modelId="{CAA858C0-ADAE-4AD4-8306-7478EA027AE7}" type="presParOf" srcId="{5D363FB2-569B-4DED-9BB1-31261CB1899B}" destId="{B63C70D0-6D05-4180-9FAE-6FD867B328E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D9563-6019-4421-B88D-AB3C0C8C20F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A33CE4-5B7E-4DB7-AB1C-BA30A0F6D41D}">
      <dgm:prSet phldrT="[Текст]" custT="1"/>
      <dgm:spPr/>
      <dgm:t>
        <a:bodyPr/>
        <a:lstStyle/>
        <a:p>
          <a:pPr algn="ctr"/>
          <a:r>
            <a:rPr lang="ru-RU" sz="44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Дидактические игры</a:t>
          </a:r>
          <a:endParaRPr lang="ru-RU" sz="44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17C0C2-6460-41AD-BC90-06A3A2569E4A}" type="parTrans" cxnId="{3FA9BEE0-EFB1-4077-BFA4-B1AF8270D8E0}">
      <dgm:prSet/>
      <dgm:spPr/>
      <dgm:t>
        <a:bodyPr/>
        <a:lstStyle/>
        <a:p>
          <a:endParaRPr lang="ru-RU"/>
        </a:p>
      </dgm:t>
    </dgm:pt>
    <dgm:pt modelId="{8893BAA4-3D38-4FE4-8FE0-0769EE3CC0B6}" type="sibTrans" cxnId="{3FA9BEE0-EFB1-4077-BFA4-B1AF8270D8E0}">
      <dgm:prSet/>
      <dgm:spPr/>
      <dgm:t>
        <a:bodyPr/>
        <a:lstStyle/>
        <a:p>
          <a:endParaRPr lang="ru-RU"/>
        </a:p>
      </dgm:t>
    </dgm:pt>
    <dgm:pt modelId="{3FA01A6F-7ED4-422C-BB72-217846DC2E65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Грамматические игры</a:t>
          </a:r>
          <a:endParaRPr lang="ru-RU" sz="2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020469-4C25-42C3-8A00-24D3838A46EE}" type="parTrans" cxnId="{1D2E7FEC-3E84-49BE-89B5-50CC6C917FE4}">
      <dgm:prSet/>
      <dgm:spPr/>
      <dgm:t>
        <a:bodyPr/>
        <a:lstStyle/>
        <a:p>
          <a:endParaRPr lang="ru-RU"/>
        </a:p>
      </dgm:t>
    </dgm:pt>
    <dgm:pt modelId="{89B34568-F783-46AC-9DF8-B64F8D7E9C11}" type="sibTrans" cxnId="{1D2E7FEC-3E84-49BE-89B5-50CC6C917FE4}">
      <dgm:prSet/>
      <dgm:spPr/>
      <dgm:t>
        <a:bodyPr/>
        <a:lstStyle/>
        <a:p>
          <a:endParaRPr lang="ru-RU"/>
        </a:p>
      </dgm:t>
    </dgm:pt>
    <dgm:pt modelId="{6C1CF339-9FC5-4EC6-8AA2-32D5C9AF5D8E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говорению</a:t>
          </a:r>
          <a:endParaRPr lang="ru-RU" sz="2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58A590-16FB-4DA3-952D-764BD23597A8}" type="parTrans" cxnId="{FB7B12DD-6AE5-461C-87C7-B27FE28FD063}">
      <dgm:prSet/>
      <dgm:spPr/>
      <dgm:t>
        <a:bodyPr/>
        <a:lstStyle/>
        <a:p>
          <a:endParaRPr lang="ru-RU"/>
        </a:p>
      </dgm:t>
    </dgm:pt>
    <dgm:pt modelId="{D075450C-3638-4A8A-92D3-61433752B110}" type="sibTrans" cxnId="{FB7B12DD-6AE5-461C-87C7-B27FE28FD063}">
      <dgm:prSet/>
      <dgm:spPr/>
      <dgm:t>
        <a:bodyPr/>
        <a:lstStyle/>
        <a:p>
          <a:endParaRPr lang="ru-RU"/>
        </a:p>
      </dgm:t>
    </dgm:pt>
    <dgm:pt modelId="{82389AFC-B404-4D2D-AB6E-824DD4C1C8BA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Смешанные игры</a:t>
          </a:r>
          <a:endParaRPr lang="ru-RU" sz="2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D91394-B27D-4ECF-B2E4-07B788B36996}" type="parTrans" cxnId="{5DB3353D-8626-4A13-BF0D-A65B8AB8FC52}">
      <dgm:prSet/>
      <dgm:spPr/>
      <dgm:t>
        <a:bodyPr/>
        <a:lstStyle/>
        <a:p>
          <a:endParaRPr lang="ru-RU"/>
        </a:p>
      </dgm:t>
    </dgm:pt>
    <dgm:pt modelId="{7C2D85B0-9E93-4D15-9A73-B1672383020B}" type="sibTrans" cxnId="{5DB3353D-8626-4A13-BF0D-A65B8AB8FC52}">
      <dgm:prSet/>
      <dgm:spPr/>
      <dgm:t>
        <a:bodyPr/>
        <a:lstStyle/>
        <a:p>
          <a:endParaRPr lang="ru-RU"/>
        </a:p>
      </dgm:t>
    </dgm:pt>
    <dgm:pt modelId="{8A29FBA1-F72C-449D-8B64-493B0A5729CC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</a:t>
          </a:r>
          <a:r>
            <a:rPr lang="ru-RU" sz="2800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аудированию</a:t>
          </a:r>
          <a:endParaRPr lang="ru-RU" sz="2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F04841-5B26-48EB-B2F5-C3081DDBA76E}" type="parTrans" cxnId="{AB8D71DA-3BC7-48D5-9257-E93FF0D43695}">
      <dgm:prSet/>
      <dgm:spPr/>
      <dgm:t>
        <a:bodyPr/>
        <a:lstStyle/>
        <a:p>
          <a:endParaRPr lang="ru-RU"/>
        </a:p>
      </dgm:t>
    </dgm:pt>
    <dgm:pt modelId="{97EFEB99-627C-4806-9BB5-F282D5EFF636}" type="sibTrans" cxnId="{AB8D71DA-3BC7-48D5-9257-E93FF0D43695}">
      <dgm:prSet/>
      <dgm:spPr/>
      <dgm:t>
        <a:bodyPr/>
        <a:lstStyle/>
        <a:p>
          <a:endParaRPr lang="ru-RU"/>
        </a:p>
      </dgm:t>
    </dgm:pt>
    <dgm:pt modelId="{F668A7FB-4D09-42C3-A70A-926EE118C9BE}">
      <dgm:prSet phldrT="[Текст]" phldr="1"/>
      <dgm:spPr/>
      <dgm:t>
        <a:bodyPr/>
        <a:lstStyle/>
        <a:p>
          <a:endParaRPr lang="ru-RU"/>
        </a:p>
      </dgm:t>
    </dgm:pt>
    <dgm:pt modelId="{427182F5-6382-487B-889D-6204C0C82AA6}" type="parTrans" cxnId="{5F948B99-E14A-42C9-9D25-1E517AD55645}">
      <dgm:prSet/>
      <dgm:spPr/>
      <dgm:t>
        <a:bodyPr/>
        <a:lstStyle/>
        <a:p>
          <a:endParaRPr lang="ru-RU"/>
        </a:p>
      </dgm:t>
    </dgm:pt>
    <dgm:pt modelId="{788162B2-C200-4362-BE7C-71BE0F4CE6FD}" type="sibTrans" cxnId="{5F948B99-E14A-42C9-9D25-1E517AD55645}">
      <dgm:prSet/>
      <dgm:spPr/>
      <dgm:t>
        <a:bodyPr/>
        <a:lstStyle/>
        <a:p>
          <a:endParaRPr lang="ru-RU"/>
        </a:p>
      </dgm:t>
    </dgm:pt>
    <dgm:pt modelId="{04B1577D-BD01-4AE0-B4C4-D7328F074F7E}">
      <dgm:prSet custT="1"/>
      <dgm:spPr/>
      <dgm:t>
        <a:bodyPr/>
        <a:lstStyle/>
        <a:p>
          <a:r>
            <a: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чтению</a:t>
          </a:r>
          <a:endParaRPr lang="ru-RU" sz="28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048191-06D7-4BC6-A147-6B97FD24A0A6}" type="parTrans" cxnId="{72EE7214-8862-4137-99DE-4C526508A049}">
      <dgm:prSet/>
      <dgm:spPr/>
      <dgm:t>
        <a:bodyPr/>
        <a:lstStyle/>
        <a:p>
          <a:endParaRPr lang="ru-RU"/>
        </a:p>
      </dgm:t>
    </dgm:pt>
    <dgm:pt modelId="{444973B3-4878-4E4C-BF14-2BC2F577DDE5}" type="sibTrans" cxnId="{72EE7214-8862-4137-99DE-4C526508A049}">
      <dgm:prSet/>
      <dgm:spPr/>
      <dgm:t>
        <a:bodyPr/>
        <a:lstStyle/>
        <a:p>
          <a:endParaRPr lang="ru-RU"/>
        </a:p>
      </dgm:t>
    </dgm:pt>
    <dgm:pt modelId="{252A80D6-ABA6-42EC-A07E-F75040998BD5}" type="pres">
      <dgm:prSet presAssocID="{9E2D9563-6019-4421-B88D-AB3C0C8C20F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DF56703-C7FF-4ADE-A0D1-341E5B67E805}" type="pres">
      <dgm:prSet presAssocID="{BFA33CE4-5B7E-4DB7-AB1C-BA30A0F6D41D}" presName="hierRoot1" presStyleCnt="0"/>
      <dgm:spPr/>
    </dgm:pt>
    <dgm:pt modelId="{CFFB0CC2-3B96-4EF2-8668-8C4BD50A743C}" type="pres">
      <dgm:prSet presAssocID="{BFA33CE4-5B7E-4DB7-AB1C-BA30A0F6D41D}" presName="composite" presStyleCnt="0"/>
      <dgm:spPr/>
    </dgm:pt>
    <dgm:pt modelId="{57581C6D-ECFB-48AE-8DCF-6328E9FFF777}" type="pres">
      <dgm:prSet presAssocID="{BFA33CE4-5B7E-4DB7-AB1C-BA30A0F6D41D}" presName="background" presStyleLbl="node0" presStyleIdx="0" presStyleCnt="1"/>
      <dgm:spPr/>
    </dgm:pt>
    <dgm:pt modelId="{1B149737-7591-437F-9195-8CDE4DCB34EA}" type="pres">
      <dgm:prSet presAssocID="{BFA33CE4-5B7E-4DB7-AB1C-BA30A0F6D41D}" presName="text" presStyleLbl="fgAcc0" presStyleIdx="0" presStyleCnt="1" custAng="0" custScaleX="755420" custScaleY="605796" custLinFactNeighborX="-21953" custLinFactNeighborY="-64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CF9AC9-F7BB-4F03-976A-0873BC66F840}" type="pres">
      <dgm:prSet presAssocID="{BFA33CE4-5B7E-4DB7-AB1C-BA30A0F6D41D}" presName="hierChild2" presStyleCnt="0"/>
      <dgm:spPr/>
    </dgm:pt>
    <dgm:pt modelId="{1D082B19-28CE-40A3-8329-95B5FB24B6B2}" type="pres">
      <dgm:prSet presAssocID="{BC020469-4C25-42C3-8A00-24D3838A46E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6ED53270-1CA4-42C9-931C-B10E31CBD54C}" type="pres">
      <dgm:prSet presAssocID="{3FA01A6F-7ED4-422C-BB72-217846DC2E65}" presName="hierRoot2" presStyleCnt="0"/>
      <dgm:spPr/>
    </dgm:pt>
    <dgm:pt modelId="{8CC796A8-1D58-460E-A886-9479C90E9810}" type="pres">
      <dgm:prSet presAssocID="{3FA01A6F-7ED4-422C-BB72-217846DC2E65}" presName="composite2" presStyleCnt="0"/>
      <dgm:spPr/>
    </dgm:pt>
    <dgm:pt modelId="{ECA634A2-E9FD-48E8-B59C-9807CBC16EFB}" type="pres">
      <dgm:prSet presAssocID="{3FA01A6F-7ED4-422C-BB72-217846DC2E65}" presName="background2" presStyleLbl="node2" presStyleIdx="0" presStyleCnt="3"/>
      <dgm:spPr/>
    </dgm:pt>
    <dgm:pt modelId="{5857429E-AB24-4401-9EE8-F47166755119}" type="pres">
      <dgm:prSet presAssocID="{3FA01A6F-7ED4-422C-BB72-217846DC2E65}" presName="text2" presStyleLbl="fgAcc2" presStyleIdx="0" presStyleCnt="3" custScaleX="498979" custScaleY="188122" custLinFactX="-38958" custLinFactNeighborX="-100000" custLinFactNeighborY="-177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82E287-AC7B-46C2-B2A8-3129C5C31ED9}" type="pres">
      <dgm:prSet presAssocID="{3FA01A6F-7ED4-422C-BB72-217846DC2E65}" presName="hierChild3" presStyleCnt="0"/>
      <dgm:spPr/>
    </dgm:pt>
    <dgm:pt modelId="{E915262C-B60F-4A42-B123-A5F781942339}" type="pres">
      <dgm:prSet presAssocID="{1558A590-16FB-4DA3-952D-764BD23597A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18CF7F7-83F4-42A7-88AA-ED242CE0167D}" type="pres">
      <dgm:prSet presAssocID="{6C1CF339-9FC5-4EC6-8AA2-32D5C9AF5D8E}" presName="hierRoot3" presStyleCnt="0"/>
      <dgm:spPr/>
    </dgm:pt>
    <dgm:pt modelId="{ADA71BEC-E3A0-453A-84FE-AA78FC71B45A}" type="pres">
      <dgm:prSet presAssocID="{6C1CF339-9FC5-4EC6-8AA2-32D5C9AF5D8E}" presName="composite3" presStyleCnt="0"/>
      <dgm:spPr/>
    </dgm:pt>
    <dgm:pt modelId="{C1DA32BB-DCDF-4D5E-86ED-ECA6571D3EF9}" type="pres">
      <dgm:prSet presAssocID="{6C1CF339-9FC5-4EC6-8AA2-32D5C9AF5D8E}" presName="background3" presStyleLbl="node3" presStyleIdx="0" presStyleCnt="3"/>
      <dgm:spPr/>
    </dgm:pt>
    <dgm:pt modelId="{9CFE5A55-F18C-4003-96FA-31D55DC9BC15}" type="pres">
      <dgm:prSet presAssocID="{6C1CF339-9FC5-4EC6-8AA2-32D5C9AF5D8E}" presName="text3" presStyleLbl="fgAcc3" presStyleIdx="0" presStyleCnt="3" custScaleX="357557" custScaleY="378982" custLinFactNeighborX="4498" custLinFactNeighborY="-11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EB5E26-8DD5-4BFB-8363-4E9E75849881}" type="pres">
      <dgm:prSet presAssocID="{6C1CF339-9FC5-4EC6-8AA2-32D5C9AF5D8E}" presName="hierChild4" presStyleCnt="0"/>
      <dgm:spPr/>
    </dgm:pt>
    <dgm:pt modelId="{F7C41555-F4B1-4C2E-B854-F2BEE7CE425F}" type="pres">
      <dgm:prSet presAssocID="{27D91394-B27D-4ECF-B2E4-07B788B36996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BFE41DA-1D9B-4560-A6BD-5A7AC50311E7}" type="pres">
      <dgm:prSet presAssocID="{82389AFC-B404-4D2D-AB6E-824DD4C1C8BA}" presName="hierRoot3" presStyleCnt="0"/>
      <dgm:spPr/>
    </dgm:pt>
    <dgm:pt modelId="{BC4CE6C3-92C4-46B6-A862-82409D9F5C45}" type="pres">
      <dgm:prSet presAssocID="{82389AFC-B404-4D2D-AB6E-824DD4C1C8BA}" presName="composite3" presStyleCnt="0"/>
      <dgm:spPr/>
    </dgm:pt>
    <dgm:pt modelId="{835763D2-FACD-44C7-8277-A97588A3EED0}" type="pres">
      <dgm:prSet presAssocID="{82389AFC-B404-4D2D-AB6E-824DD4C1C8BA}" presName="background3" presStyleLbl="node3" presStyleIdx="1" presStyleCnt="3"/>
      <dgm:spPr/>
    </dgm:pt>
    <dgm:pt modelId="{03C70E8B-3425-4709-B61E-C2306D682254}" type="pres">
      <dgm:prSet presAssocID="{82389AFC-B404-4D2D-AB6E-824DD4C1C8BA}" presName="text3" presStyleLbl="fgAcc3" presStyleIdx="1" presStyleCnt="3" custScaleX="372357" custScaleY="253623" custLinFactY="164429" custLinFactNeighborX="34603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4C552C-F294-4B1A-88F0-79BA6C8B7806}" type="pres">
      <dgm:prSet presAssocID="{82389AFC-B404-4D2D-AB6E-824DD4C1C8BA}" presName="hierChild4" presStyleCnt="0"/>
      <dgm:spPr/>
    </dgm:pt>
    <dgm:pt modelId="{6B5CDB64-4184-4378-8DD2-59D73E7E1387}" type="pres">
      <dgm:prSet presAssocID="{BA048191-06D7-4BC6-A147-6B97FD24A0A6}" presName="Name10" presStyleLbl="parChTrans1D2" presStyleIdx="1" presStyleCnt="3"/>
      <dgm:spPr/>
      <dgm:t>
        <a:bodyPr/>
        <a:lstStyle/>
        <a:p>
          <a:endParaRPr lang="ru-RU"/>
        </a:p>
      </dgm:t>
    </dgm:pt>
    <dgm:pt modelId="{E274808C-C7DF-49B9-8F7C-9FA185E787CB}" type="pres">
      <dgm:prSet presAssocID="{04B1577D-BD01-4AE0-B4C4-D7328F074F7E}" presName="hierRoot2" presStyleCnt="0"/>
      <dgm:spPr/>
    </dgm:pt>
    <dgm:pt modelId="{80286DA3-92BB-4D6B-867C-3B9C6903DC8F}" type="pres">
      <dgm:prSet presAssocID="{04B1577D-BD01-4AE0-B4C4-D7328F074F7E}" presName="composite2" presStyleCnt="0"/>
      <dgm:spPr/>
    </dgm:pt>
    <dgm:pt modelId="{342B94FE-FDC1-41CE-B113-8B30A0EB5084}" type="pres">
      <dgm:prSet presAssocID="{04B1577D-BD01-4AE0-B4C4-D7328F074F7E}" presName="background2" presStyleLbl="node2" presStyleIdx="1" presStyleCnt="3"/>
      <dgm:spPr/>
    </dgm:pt>
    <dgm:pt modelId="{624196D5-448D-4B7E-BE27-EBA88DFA83EE}" type="pres">
      <dgm:prSet presAssocID="{04B1577D-BD01-4AE0-B4C4-D7328F074F7E}" presName="text2" presStyleLbl="fgAcc2" presStyleIdx="1" presStyleCnt="3" custScaleX="307649" custScaleY="507354" custLinFactX="-90838" custLinFactNeighborX="-100000" custLinFactNeighborY="-25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D45C0D-E88D-475F-8E17-CBC398D32D61}" type="pres">
      <dgm:prSet presAssocID="{04B1577D-BD01-4AE0-B4C4-D7328F074F7E}" presName="hierChild3" presStyleCnt="0"/>
      <dgm:spPr/>
    </dgm:pt>
    <dgm:pt modelId="{52E5FB60-A064-43C0-B3E7-D6612D5954DF}" type="pres">
      <dgm:prSet presAssocID="{C8F04841-5B26-48EB-B2F5-C3081DDBA76E}" presName="Name10" presStyleLbl="parChTrans1D2" presStyleIdx="2" presStyleCnt="3"/>
      <dgm:spPr/>
      <dgm:t>
        <a:bodyPr/>
        <a:lstStyle/>
        <a:p>
          <a:endParaRPr lang="ru-RU"/>
        </a:p>
      </dgm:t>
    </dgm:pt>
    <dgm:pt modelId="{A1C3F838-595E-4B38-80BF-B6149EFE3885}" type="pres">
      <dgm:prSet presAssocID="{8A29FBA1-F72C-449D-8B64-493B0A5729CC}" presName="hierRoot2" presStyleCnt="0"/>
      <dgm:spPr/>
    </dgm:pt>
    <dgm:pt modelId="{4F28B36D-BDF8-41F4-BEF4-3F5A6F59684E}" type="pres">
      <dgm:prSet presAssocID="{8A29FBA1-F72C-449D-8B64-493B0A5729CC}" presName="composite2" presStyleCnt="0"/>
      <dgm:spPr/>
    </dgm:pt>
    <dgm:pt modelId="{DBD974CC-FE0F-4BFB-BB07-9A3FA420B173}" type="pres">
      <dgm:prSet presAssocID="{8A29FBA1-F72C-449D-8B64-493B0A5729CC}" presName="background2" presStyleLbl="node2" presStyleIdx="2" presStyleCnt="3"/>
      <dgm:spPr/>
    </dgm:pt>
    <dgm:pt modelId="{514226EF-EBF9-4660-B8CF-378AD654E98C}" type="pres">
      <dgm:prSet presAssocID="{8A29FBA1-F72C-449D-8B64-493B0A5729CC}" presName="text2" presStyleLbl="fgAcc2" presStyleIdx="2" presStyleCnt="3" custScaleX="404070" custScaleY="611159" custLinFactX="-41125" custLinFactNeighborX="-100000" custLinFactNeighborY="-571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A45242-EDD7-4709-9AC7-AA65FDDF3DA6}" type="pres">
      <dgm:prSet presAssocID="{8A29FBA1-F72C-449D-8B64-493B0A5729CC}" presName="hierChild3" presStyleCnt="0"/>
      <dgm:spPr/>
    </dgm:pt>
    <dgm:pt modelId="{D049B794-DA77-49FB-9342-79EF9628DF72}" type="pres">
      <dgm:prSet presAssocID="{427182F5-6382-487B-889D-6204C0C82AA6}" presName="Name17" presStyleLbl="parChTrans1D3" presStyleIdx="2" presStyleCnt="3"/>
      <dgm:spPr/>
      <dgm:t>
        <a:bodyPr/>
        <a:lstStyle/>
        <a:p>
          <a:endParaRPr lang="ru-RU"/>
        </a:p>
      </dgm:t>
    </dgm:pt>
    <dgm:pt modelId="{FEE93E49-4A2C-4FF2-8076-B9A79DC56572}" type="pres">
      <dgm:prSet presAssocID="{F668A7FB-4D09-42C3-A70A-926EE118C9BE}" presName="hierRoot3" presStyleCnt="0"/>
      <dgm:spPr/>
    </dgm:pt>
    <dgm:pt modelId="{AB77939B-CD80-4392-8203-BD60379E619E}" type="pres">
      <dgm:prSet presAssocID="{F668A7FB-4D09-42C3-A70A-926EE118C9BE}" presName="composite3" presStyleCnt="0"/>
      <dgm:spPr/>
    </dgm:pt>
    <dgm:pt modelId="{7BB5C86C-CF17-453C-B052-828AA649B3FD}" type="pres">
      <dgm:prSet presAssocID="{F668A7FB-4D09-42C3-A70A-926EE118C9BE}" presName="background3" presStyleLbl="node3" presStyleIdx="2" presStyleCnt="3"/>
      <dgm:spPr/>
    </dgm:pt>
    <dgm:pt modelId="{8BD7DEB8-72E3-4283-BA3F-90E64CBB00D7}" type="pres">
      <dgm:prSet presAssocID="{F668A7FB-4D09-42C3-A70A-926EE118C9BE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3DAABF-242B-4656-99F6-E5D52E838532}" type="pres">
      <dgm:prSet presAssocID="{F668A7FB-4D09-42C3-A70A-926EE118C9BE}" presName="hierChild4" presStyleCnt="0"/>
      <dgm:spPr/>
    </dgm:pt>
  </dgm:ptLst>
  <dgm:cxnLst>
    <dgm:cxn modelId="{E0ADF828-25DD-436B-914A-E92CDA49FC8C}" type="presOf" srcId="{8A29FBA1-F72C-449D-8B64-493B0A5729CC}" destId="{514226EF-EBF9-4660-B8CF-378AD654E98C}" srcOrd="0" destOrd="0" presId="urn:microsoft.com/office/officeart/2005/8/layout/hierarchy1"/>
    <dgm:cxn modelId="{5DB3353D-8626-4A13-BF0D-A65B8AB8FC52}" srcId="{3FA01A6F-7ED4-422C-BB72-217846DC2E65}" destId="{82389AFC-B404-4D2D-AB6E-824DD4C1C8BA}" srcOrd="1" destOrd="0" parTransId="{27D91394-B27D-4ECF-B2E4-07B788B36996}" sibTransId="{7C2D85B0-9E93-4D15-9A73-B1672383020B}"/>
    <dgm:cxn modelId="{72EE7214-8862-4137-99DE-4C526508A049}" srcId="{BFA33CE4-5B7E-4DB7-AB1C-BA30A0F6D41D}" destId="{04B1577D-BD01-4AE0-B4C4-D7328F074F7E}" srcOrd="1" destOrd="0" parTransId="{BA048191-06D7-4BC6-A147-6B97FD24A0A6}" sibTransId="{444973B3-4878-4E4C-BF14-2BC2F577DDE5}"/>
    <dgm:cxn modelId="{47F6FA20-F83C-4EE4-8A8C-23E09D3AA4F4}" type="presOf" srcId="{9E2D9563-6019-4421-B88D-AB3C0C8C20F0}" destId="{252A80D6-ABA6-42EC-A07E-F75040998BD5}" srcOrd="0" destOrd="0" presId="urn:microsoft.com/office/officeart/2005/8/layout/hierarchy1"/>
    <dgm:cxn modelId="{06B19307-BCD2-4364-8742-5F53C25519DC}" type="presOf" srcId="{82389AFC-B404-4D2D-AB6E-824DD4C1C8BA}" destId="{03C70E8B-3425-4709-B61E-C2306D682254}" srcOrd="0" destOrd="0" presId="urn:microsoft.com/office/officeart/2005/8/layout/hierarchy1"/>
    <dgm:cxn modelId="{2AEC5F21-2246-4498-BBFC-29587BDFC09B}" type="presOf" srcId="{1558A590-16FB-4DA3-952D-764BD23597A8}" destId="{E915262C-B60F-4A42-B123-A5F781942339}" srcOrd="0" destOrd="0" presId="urn:microsoft.com/office/officeart/2005/8/layout/hierarchy1"/>
    <dgm:cxn modelId="{AA0C18E4-E3B7-497C-9A58-F88F450ED015}" type="presOf" srcId="{6C1CF339-9FC5-4EC6-8AA2-32D5C9AF5D8E}" destId="{9CFE5A55-F18C-4003-96FA-31D55DC9BC15}" srcOrd="0" destOrd="0" presId="urn:microsoft.com/office/officeart/2005/8/layout/hierarchy1"/>
    <dgm:cxn modelId="{FAB9081F-D1B3-4AEC-B003-F7B638D77141}" type="presOf" srcId="{427182F5-6382-487B-889D-6204C0C82AA6}" destId="{D049B794-DA77-49FB-9342-79EF9628DF72}" srcOrd="0" destOrd="0" presId="urn:microsoft.com/office/officeart/2005/8/layout/hierarchy1"/>
    <dgm:cxn modelId="{71DAC94F-7476-42E2-97FB-A16BFAD10526}" type="presOf" srcId="{BFA33CE4-5B7E-4DB7-AB1C-BA30A0F6D41D}" destId="{1B149737-7591-437F-9195-8CDE4DCB34EA}" srcOrd="0" destOrd="0" presId="urn:microsoft.com/office/officeart/2005/8/layout/hierarchy1"/>
    <dgm:cxn modelId="{1D2E7FEC-3E84-49BE-89B5-50CC6C917FE4}" srcId="{BFA33CE4-5B7E-4DB7-AB1C-BA30A0F6D41D}" destId="{3FA01A6F-7ED4-422C-BB72-217846DC2E65}" srcOrd="0" destOrd="0" parTransId="{BC020469-4C25-42C3-8A00-24D3838A46EE}" sibTransId="{89B34568-F783-46AC-9DF8-B64F8D7E9C11}"/>
    <dgm:cxn modelId="{A9D1400A-2207-48A1-8A84-04699935CED0}" type="presOf" srcId="{C8F04841-5B26-48EB-B2F5-C3081DDBA76E}" destId="{52E5FB60-A064-43C0-B3E7-D6612D5954DF}" srcOrd="0" destOrd="0" presId="urn:microsoft.com/office/officeart/2005/8/layout/hierarchy1"/>
    <dgm:cxn modelId="{BEA8A145-6C56-42B7-AC55-C0C195BE11B8}" type="presOf" srcId="{3FA01A6F-7ED4-422C-BB72-217846DC2E65}" destId="{5857429E-AB24-4401-9EE8-F47166755119}" srcOrd="0" destOrd="0" presId="urn:microsoft.com/office/officeart/2005/8/layout/hierarchy1"/>
    <dgm:cxn modelId="{3FA9BEE0-EFB1-4077-BFA4-B1AF8270D8E0}" srcId="{9E2D9563-6019-4421-B88D-AB3C0C8C20F0}" destId="{BFA33CE4-5B7E-4DB7-AB1C-BA30A0F6D41D}" srcOrd="0" destOrd="0" parTransId="{ED17C0C2-6460-41AD-BC90-06A3A2569E4A}" sibTransId="{8893BAA4-3D38-4FE4-8FE0-0769EE3CC0B6}"/>
    <dgm:cxn modelId="{C6BEF6BE-658F-4D6F-996B-3A6AEFEEF8CB}" type="presOf" srcId="{F668A7FB-4D09-42C3-A70A-926EE118C9BE}" destId="{8BD7DEB8-72E3-4283-BA3F-90E64CBB00D7}" srcOrd="0" destOrd="0" presId="urn:microsoft.com/office/officeart/2005/8/layout/hierarchy1"/>
    <dgm:cxn modelId="{FB7B12DD-6AE5-461C-87C7-B27FE28FD063}" srcId="{3FA01A6F-7ED4-422C-BB72-217846DC2E65}" destId="{6C1CF339-9FC5-4EC6-8AA2-32D5C9AF5D8E}" srcOrd="0" destOrd="0" parTransId="{1558A590-16FB-4DA3-952D-764BD23597A8}" sibTransId="{D075450C-3638-4A8A-92D3-61433752B110}"/>
    <dgm:cxn modelId="{A7010F5A-FD44-4766-A439-EBB9D08E97D0}" type="presOf" srcId="{04B1577D-BD01-4AE0-B4C4-D7328F074F7E}" destId="{624196D5-448D-4B7E-BE27-EBA88DFA83EE}" srcOrd="0" destOrd="0" presId="urn:microsoft.com/office/officeart/2005/8/layout/hierarchy1"/>
    <dgm:cxn modelId="{57373647-6B7C-450F-A565-BC50D8D077F3}" type="presOf" srcId="{BC020469-4C25-42C3-8A00-24D3838A46EE}" destId="{1D082B19-28CE-40A3-8329-95B5FB24B6B2}" srcOrd="0" destOrd="0" presId="urn:microsoft.com/office/officeart/2005/8/layout/hierarchy1"/>
    <dgm:cxn modelId="{5F948B99-E14A-42C9-9D25-1E517AD55645}" srcId="{8A29FBA1-F72C-449D-8B64-493B0A5729CC}" destId="{F668A7FB-4D09-42C3-A70A-926EE118C9BE}" srcOrd="0" destOrd="0" parTransId="{427182F5-6382-487B-889D-6204C0C82AA6}" sibTransId="{788162B2-C200-4362-BE7C-71BE0F4CE6FD}"/>
    <dgm:cxn modelId="{CD92AA5B-070E-4CA8-BDB1-50C2543D3D40}" type="presOf" srcId="{BA048191-06D7-4BC6-A147-6B97FD24A0A6}" destId="{6B5CDB64-4184-4378-8DD2-59D73E7E1387}" srcOrd="0" destOrd="0" presId="urn:microsoft.com/office/officeart/2005/8/layout/hierarchy1"/>
    <dgm:cxn modelId="{778E49CA-8243-44E5-AE59-573813FDEC8D}" type="presOf" srcId="{27D91394-B27D-4ECF-B2E4-07B788B36996}" destId="{F7C41555-F4B1-4C2E-B854-F2BEE7CE425F}" srcOrd="0" destOrd="0" presId="urn:microsoft.com/office/officeart/2005/8/layout/hierarchy1"/>
    <dgm:cxn modelId="{AB8D71DA-3BC7-48D5-9257-E93FF0D43695}" srcId="{BFA33CE4-5B7E-4DB7-AB1C-BA30A0F6D41D}" destId="{8A29FBA1-F72C-449D-8B64-493B0A5729CC}" srcOrd="2" destOrd="0" parTransId="{C8F04841-5B26-48EB-B2F5-C3081DDBA76E}" sibTransId="{97EFEB99-627C-4806-9BB5-F282D5EFF636}"/>
    <dgm:cxn modelId="{7792E1A2-93A7-42B8-808F-1AA14B5CA8EF}" type="presParOf" srcId="{252A80D6-ABA6-42EC-A07E-F75040998BD5}" destId="{CDF56703-C7FF-4ADE-A0D1-341E5B67E805}" srcOrd="0" destOrd="0" presId="urn:microsoft.com/office/officeart/2005/8/layout/hierarchy1"/>
    <dgm:cxn modelId="{FD8396B0-DCE2-4253-846A-6DE63EB455A9}" type="presParOf" srcId="{CDF56703-C7FF-4ADE-A0D1-341E5B67E805}" destId="{CFFB0CC2-3B96-4EF2-8668-8C4BD50A743C}" srcOrd="0" destOrd="0" presId="urn:microsoft.com/office/officeart/2005/8/layout/hierarchy1"/>
    <dgm:cxn modelId="{ED93D301-DBAE-4D64-806C-3D19F088E92B}" type="presParOf" srcId="{CFFB0CC2-3B96-4EF2-8668-8C4BD50A743C}" destId="{57581C6D-ECFB-48AE-8DCF-6328E9FFF777}" srcOrd="0" destOrd="0" presId="urn:microsoft.com/office/officeart/2005/8/layout/hierarchy1"/>
    <dgm:cxn modelId="{E16A5289-E430-4FC8-AA1F-1C83D586CCCA}" type="presParOf" srcId="{CFFB0CC2-3B96-4EF2-8668-8C4BD50A743C}" destId="{1B149737-7591-437F-9195-8CDE4DCB34EA}" srcOrd="1" destOrd="0" presId="urn:microsoft.com/office/officeart/2005/8/layout/hierarchy1"/>
    <dgm:cxn modelId="{DEA7476D-537A-4BC6-BE75-04FE771F608D}" type="presParOf" srcId="{CDF56703-C7FF-4ADE-A0D1-341E5B67E805}" destId="{97CF9AC9-F7BB-4F03-976A-0873BC66F840}" srcOrd="1" destOrd="0" presId="urn:microsoft.com/office/officeart/2005/8/layout/hierarchy1"/>
    <dgm:cxn modelId="{2002B285-B7FA-4FF5-BF62-17CE927392F4}" type="presParOf" srcId="{97CF9AC9-F7BB-4F03-976A-0873BC66F840}" destId="{1D082B19-28CE-40A3-8329-95B5FB24B6B2}" srcOrd="0" destOrd="0" presId="urn:microsoft.com/office/officeart/2005/8/layout/hierarchy1"/>
    <dgm:cxn modelId="{B474EBFE-468D-43AB-99D1-6CCDBA9838B1}" type="presParOf" srcId="{97CF9AC9-F7BB-4F03-976A-0873BC66F840}" destId="{6ED53270-1CA4-42C9-931C-B10E31CBD54C}" srcOrd="1" destOrd="0" presId="urn:microsoft.com/office/officeart/2005/8/layout/hierarchy1"/>
    <dgm:cxn modelId="{0A5EEC92-5DCF-4E27-90CA-C00310D446A0}" type="presParOf" srcId="{6ED53270-1CA4-42C9-931C-B10E31CBD54C}" destId="{8CC796A8-1D58-460E-A886-9479C90E9810}" srcOrd="0" destOrd="0" presId="urn:microsoft.com/office/officeart/2005/8/layout/hierarchy1"/>
    <dgm:cxn modelId="{0C551D5C-669C-491B-B511-10C1C4590144}" type="presParOf" srcId="{8CC796A8-1D58-460E-A886-9479C90E9810}" destId="{ECA634A2-E9FD-48E8-B59C-9807CBC16EFB}" srcOrd="0" destOrd="0" presId="urn:microsoft.com/office/officeart/2005/8/layout/hierarchy1"/>
    <dgm:cxn modelId="{1B6BCF95-DD62-4154-AFAA-51178DFFCF5C}" type="presParOf" srcId="{8CC796A8-1D58-460E-A886-9479C90E9810}" destId="{5857429E-AB24-4401-9EE8-F47166755119}" srcOrd="1" destOrd="0" presId="urn:microsoft.com/office/officeart/2005/8/layout/hierarchy1"/>
    <dgm:cxn modelId="{80555852-A578-40BB-9C53-1CB7A13035F0}" type="presParOf" srcId="{6ED53270-1CA4-42C9-931C-B10E31CBD54C}" destId="{6A82E287-AC7B-46C2-B2A8-3129C5C31ED9}" srcOrd="1" destOrd="0" presId="urn:microsoft.com/office/officeart/2005/8/layout/hierarchy1"/>
    <dgm:cxn modelId="{C5F54DC8-0DF7-4FEE-9029-502A72AF23F1}" type="presParOf" srcId="{6A82E287-AC7B-46C2-B2A8-3129C5C31ED9}" destId="{E915262C-B60F-4A42-B123-A5F781942339}" srcOrd="0" destOrd="0" presId="urn:microsoft.com/office/officeart/2005/8/layout/hierarchy1"/>
    <dgm:cxn modelId="{DDA7E082-D513-4F5D-B46B-86BD66F4A50E}" type="presParOf" srcId="{6A82E287-AC7B-46C2-B2A8-3129C5C31ED9}" destId="{118CF7F7-83F4-42A7-88AA-ED242CE0167D}" srcOrd="1" destOrd="0" presId="urn:microsoft.com/office/officeart/2005/8/layout/hierarchy1"/>
    <dgm:cxn modelId="{79B42577-19E8-48AD-BE9C-5A8715AA20AB}" type="presParOf" srcId="{118CF7F7-83F4-42A7-88AA-ED242CE0167D}" destId="{ADA71BEC-E3A0-453A-84FE-AA78FC71B45A}" srcOrd="0" destOrd="0" presId="urn:microsoft.com/office/officeart/2005/8/layout/hierarchy1"/>
    <dgm:cxn modelId="{3538BB88-E091-43DC-95DE-284B3A3B80B0}" type="presParOf" srcId="{ADA71BEC-E3A0-453A-84FE-AA78FC71B45A}" destId="{C1DA32BB-DCDF-4D5E-86ED-ECA6571D3EF9}" srcOrd="0" destOrd="0" presId="urn:microsoft.com/office/officeart/2005/8/layout/hierarchy1"/>
    <dgm:cxn modelId="{33D11D87-238A-4F32-AD72-06CCFE7DAB3C}" type="presParOf" srcId="{ADA71BEC-E3A0-453A-84FE-AA78FC71B45A}" destId="{9CFE5A55-F18C-4003-96FA-31D55DC9BC15}" srcOrd="1" destOrd="0" presId="urn:microsoft.com/office/officeart/2005/8/layout/hierarchy1"/>
    <dgm:cxn modelId="{75C6E396-5839-4A7B-BCB4-45CD85D0C6CC}" type="presParOf" srcId="{118CF7F7-83F4-42A7-88AA-ED242CE0167D}" destId="{8AEB5E26-8DD5-4BFB-8363-4E9E75849881}" srcOrd="1" destOrd="0" presId="urn:microsoft.com/office/officeart/2005/8/layout/hierarchy1"/>
    <dgm:cxn modelId="{6D23D8B7-A4CF-4E37-870F-950FA24C198B}" type="presParOf" srcId="{6A82E287-AC7B-46C2-B2A8-3129C5C31ED9}" destId="{F7C41555-F4B1-4C2E-B854-F2BEE7CE425F}" srcOrd="2" destOrd="0" presId="urn:microsoft.com/office/officeart/2005/8/layout/hierarchy1"/>
    <dgm:cxn modelId="{F60011A5-E447-4BF3-956B-9D761B8AD3F9}" type="presParOf" srcId="{6A82E287-AC7B-46C2-B2A8-3129C5C31ED9}" destId="{DBFE41DA-1D9B-4560-A6BD-5A7AC50311E7}" srcOrd="3" destOrd="0" presId="urn:microsoft.com/office/officeart/2005/8/layout/hierarchy1"/>
    <dgm:cxn modelId="{2AD89D70-B383-465B-8027-487FAAEF31D5}" type="presParOf" srcId="{DBFE41DA-1D9B-4560-A6BD-5A7AC50311E7}" destId="{BC4CE6C3-92C4-46B6-A862-82409D9F5C45}" srcOrd="0" destOrd="0" presId="urn:microsoft.com/office/officeart/2005/8/layout/hierarchy1"/>
    <dgm:cxn modelId="{B77A3FFF-A8AC-4FA0-AC74-9FE6CB772AEA}" type="presParOf" srcId="{BC4CE6C3-92C4-46B6-A862-82409D9F5C45}" destId="{835763D2-FACD-44C7-8277-A97588A3EED0}" srcOrd="0" destOrd="0" presId="urn:microsoft.com/office/officeart/2005/8/layout/hierarchy1"/>
    <dgm:cxn modelId="{CF9BEC07-27B6-459A-82CB-85BC926FFB18}" type="presParOf" srcId="{BC4CE6C3-92C4-46B6-A862-82409D9F5C45}" destId="{03C70E8B-3425-4709-B61E-C2306D682254}" srcOrd="1" destOrd="0" presId="urn:microsoft.com/office/officeart/2005/8/layout/hierarchy1"/>
    <dgm:cxn modelId="{FE9DB0F1-EDF6-4E88-B04B-66DBAC62F122}" type="presParOf" srcId="{DBFE41DA-1D9B-4560-A6BD-5A7AC50311E7}" destId="{194C552C-F294-4B1A-88F0-79BA6C8B7806}" srcOrd="1" destOrd="0" presId="urn:microsoft.com/office/officeart/2005/8/layout/hierarchy1"/>
    <dgm:cxn modelId="{A28EB075-76D5-47D3-84BA-72326E38C95E}" type="presParOf" srcId="{97CF9AC9-F7BB-4F03-976A-0873BC66F840}" destId="{6B5CDB64-4184-4378-8DD2-59D73E7E1387}" srcOrd="2" destOrd="0" presId="urn:microsoft.com/office/officeart/2005/8/layout/hierarchy1"/>
    <dgm:cxn modelId="{1309787E-3A43-4A6D-9EE6-B2444F01B971}" type="presParOf" srcId="{97CF9AC9-F7BB-4F03-976A-0873BC66F840}" destId="{E274808C-C7DF-49B9-8F7C-9FA185E787CB}" srcOrd="3" destOrd="0" presId="urn:microsoft.com/office/officeart/2005/8/layout/hierarchy1"/>
    <dgm:cxn modelId="{87425F0D-A4F0-448B-AD7D-EAC6193DC4F7}" type="presParOf" srcId="{E274808C-C7DF-49B9-8F7C-9FA185E787CB}" destId="{80286DA3-92BB-4D6B-867C-3B9C6903DC8F}" srcOrd="0" destOrd="0" presId="urn:microsoft.com/office/officeart/2005/8/layout/hierarchy1"/>
    <dgm:cxn modelId="{266ADE86-243C-426A-A2AD-23E8616714D8}" type="presParOf" srcId="{80286DA3-92BB-4D6B-867C-3B9C6903DC8F}" destId="{342B94FE-FDC1-41CE-B113-8B30A0EB5084}" srcOrd="0" destOrd="0" presId="urn:microsoft.com/office/officeart/2005/8/layout/hierarchy1"/>
    <dgm:cxn modelId="{5E6E2F09-AF94-4C72-A259-D0F90E1A4C03}" type="presParOf" srcId="{80286DA3-92BB-4D6B-867C-3B9C6903DC8F}" destId="{624196D5-448D-4B7E-BE27-EBA88DFA83EE}" srcOrd="1" destOrd="0" presId="urn:microsoft.com/office/officeart/2005/8/layout/hierarchy1"/>
    <dgm:cxn modelId="{7E4440FE-F170-4448-B27F-02961E9741AF}" type="presParOf" srcId="{E274808C-C7DF-49B9-8F7C-9FA185E787CB}" destId="{AAD45C0D-E88D-475F-8E17-CBC398D32D61}" srcOrd="1" destOrd="0" presId="urn:microsoft.com/office/officeart/2005/8/layout/hierarchy1"/>
    <dgm:cxn modelId="{62EE27B9-CE3F-4A28-B858-D8F4F5339ABB}" type="presParOf" srcId="{97CF9AC9-F7BB-4F03-976A-0873BC66F840}" destId="{52E5FB60-A064-43C0-B3E7-D6612D5954DF}" srcOrd="4" destOrd="0" presId="urn:microsoft.com/office/officeart/2005/8/layout/hierarchy1"/>
    <dgm:cxn modelId="{03905866-C831-4BCF-AECA-6D950DA073BF}" type="presParOf" srcId="{97CF9AC9-F7BB-4F03-976A-0873BC66F840}" destId="{A1C3F838-595E-4B38-80BF-B6149EFE3885}" srcOrd="5" destOrd="0" presId="urn:microsoft.com/office/officeart/2005/8/layout/hierarchy1"/>
    <dgm:cxn modelId="{D7CADDD8-6D9F-4589-9CC0-92C2CC7D9CD6}" type="presParOf" srcId="{A1C3F838-595E-4B38-80BF-B6149EFE3885}" destId="{4F28B36D-BDF8-41F4-BEF4-3F5A6F59684E}" srcOrd="0" destOrd="0" presId="urn:microsoft.com/office/officeart/2005/8/layout/hierarchy1"/>
    <dgm:cxn modelId="{BB5F7C7F-54D3-420F-9D10-33098A476978}" type="presParOf" srcId="{4F28B36D-BDF8-41F4-BEF4-3F5A6F59684E}" destId="{DBD974CC-FE0F-4BFB-BB07-9A3FA420B173}" srcOrd="0" destOrd="0" presId="urn:microsoft.com/office/officeart/2005/8/layout/hierarchy1"/>
    <dgm:cxn modelId="{50762C60-A770-460B-B639-20C011ECF3DF}" type="presParOf" srcId="{4F28B36D-BDF8-41F4-BEF4-3F5A6F59684E}" destId="{514226EF-EBF9-4660-B8CF-378AD654E98C}" srcOrd="1" destOrd="0" presId="urn:microsoft.com/office/officeart/2005/8/layout/hierarchy1"/>
    <dgm:cxn modelId="{80CD20F1-85EA-4C71-8286-E266482AB337}" type="presParOf" srcId="{A1C3F838-595E-4B38-80BF-B6149EFE3885}" destId="{54A45242-EDD7-4709-9AC7-AA65FDDF3DA6}" srcOrd="1" destOrd="0" presId="urn:microsoft.com/office/officeart/2005/8/layout/hierarchy1"/>
    <dgm:cxn modelId="{BF176EF6-6BEA-48E0-BD2A-64131475A643}" type="presParOf" srcId="{54A45242-EDD7-4709-9AC7-AA65FDDF3DA6}" destId="{D049B794-DA77-49FB-9342-79EF9628DF72}" srcOrd="0" destOrd="0" presId="urn:microsoft.com/office/officeart/2005/8/layout/hierarchy1"/>
    <dgm:cxn modelId="{9CC375B6-9F3A-4ECA-AACF-8F69B41FBF42}" type="presParOf" srcId="{54A45242-EDD7-4709-9AC7-AA65FDDF3DA6}" destId="{FEE93E49-4A2C-4FF2-8076-B9A79DC56572}" srcOrd="1" destOrd="0" presId="urn:microsoft.com/office/officeart/2005/8/layout/hierarchy1"/>
    <dgm:cxn modelId="{EBD7B004-2A3C-4FB0-8A5C-B4023DF0A26D}" type="presParOf" srcId="{FEE93E49-4A2C-4FF2-8076-B9A79DC56572}" destId="{AB77939B-CD80-4392-8203-BD60379E619E}" srcOrd="0" destOrd="0" presId="urn:microsoft.com/office/officeart/2005/8/layout/hierarchy1"/>
    <dgm:cxn modelId="{A40ECAA1-EA73-460D-B39C-6E42A1729824}" type="presParOf" srcId="{AB77939B-CD80-4392-8203-BD60379E619E}" destId="{7BB5C86C-CF17-453C-B052-828AA649B3FD}" srcOrd="0" destOrd="0" presId="urn:microsoft.com/office/officeart/2005/8/layout/hierarchy1"/>
    <dgm:cxn modelId="{A9400202-5617-4B1C-A8F3-52C357CC70EE}" type="presParOf" srcId="{AB77939B-CD80-4392-8203-BD60379E619E}" destId="{8BD7DEB8-72E3-4283-BA3F-90E64CBB00D7}" srcOrd="1" destOrd="0" presId="urn:microsoft.com/office/officeart/2005/8/layout/hierarchy1"/>
    <dgm:cxn modelId="{FFE90123-694D-4CE8-90A1-ACC054591061}" type="presParOf" srcId="{FEE93E49-4A2C-4FF2-8076-B9A79DC56572}" destId="{8B3DAABF-242B-4656-99F6-E5D52E83853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56AF94-2489-495F-B065-4A989F4ADD8E}">
      <dsp:nvSpPr>
        <dsp:cNvPr id="0" name=""/>
        <dsp:cNvSpPr/>
      </dsp:nvSpPr>
      <dsp:spPr>
        <a:xfrm>
          <a:off x="3619500" y="3071136"/>
          <a:ext cx="1510297" cy="5242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117"/>
              </a:lnTo>
              <a:lnTo>
                <a:pt x="1510297" y="262117"/>
              </a:lnTo>
              <a:lnTo>
                <a:pt x="1510297" y="524235"/>
              </a:lnTo>
            </a:path>
          </a:pathLst>
        </a:custGeom>
        <a:noFill/>
        <a:ln w="400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2E110-82F2-4A69-8B03-A4BEB1CF7CE8}">
      <dsp:nvSpPr>
        <dsp:cNvPr id="0" name=""/>
        <dsp:cNvSpPr/>
      </dsp:nvSpPr>
      <dsp:spPr>
        <a:xfrm>
          <a:off x="2109202" y="3071136"/>
          <a:ext cx="1510297" cy="524235"/>
        </a:xfrm>
        <a:custGeom>
          <a:avLst/>
          <a:gdLst/>
          <a:ahLst/>
          <a:cxnLst/>
          <a:rect l="0" t="0" r="0" b="0"/>
          <a:pathLst>
            <a:path>
              <a:moveTo>
                <a:pt x="1510297" y="0"/>
              </a:moveTo>
              <a:lnTo>
                <a:pt x="1510297" y="262117"/>
              </a:lnTo>
              <a:lnTo>
                <a:pt x="0" y="262117"/>
              </a:lnTo>
              <a:lnTo>
                <a:pt x="0" y="524235"/>
              </a:lnTo>
            </a:path>
          </a:pathLst>
        </a:custGeom>
        <a:noFill/>
        <a:ln w="400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B78B8-B38F-4B82-AC09-1080B613476F}">
      <dsp:nvSpPr>
        <dsp:cNvPr id="0" name=""/>
        <dsp:cNvSpPr/>
      </dsp:nvSpPr>
      <dsp:spPr>
        <a:xfrm>
          <a:off x="1956700" y="3086"/>
          <a:ext cx="3325599" cy="3068050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Коллективные формы взаимодействия</a:t>
          </a:r>
          <a:endParaRPr lang="ru-RU" sz="36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56700" y="3086"/>
        <a:ext cx="3325599" cy="3068050"/>
      </dsp:txXfrm>
    </dsp:sp>
    <dsp:sp modelId="{979EA8F4-0FF3-4359-BFBE-D63410DCC941}">
      <dsp:nvSpPr>
        <dsp:cNvPr id="0" name=""/>
        <dsp:cNvSpPr/>
      </dsp:nvSpPr>
      <dsp:spPr>
        <a:xfrm>
          <a:off x="861023" y="3595372"/>
          <a:ext cx="2496359" cy="124817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FFC000"/>
              </a:solidFill>
            </a:rPr>
            <a:t>Групповая работа</a:t>
          </a:r>
          <a:endParaRPr lang="ru-RU" sz="4000" kern="1200" dirty="0">
            <a:solidFill>
              <a:srgbClr val="FFC000"/>
            </a:solidFill>
          </a:endParaRPr>
        </a:p>
      </dsp:txBody>
      <dsp:txXfrm>
        <a:off x="861023" y="3595372"/>
        <a:ext cx="2496359" cy="1248179"/>
      </dsp:txXfrm>
    </dsp:sp>
    <dsp:sp modelId="{DE7C4C60-4F4B-4A90-9E28-D178CBC1A9FF}">
      <dsp:nvSpPr>
        <dsp:cNvPr id="0" name=""/>
        <dsp:cNvSpPr/>
      </dsp:nvSpPr>
      <dsp:spPr>
        <a:xfrm>
          <a:off x="3881617" y="3595372"/>
          <a:ext cx="2496359" cy="124817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FFC000"/>
              </a:solidFill>
            </a:rPr>
            <a:t>Парная работа</a:t>
          </a:r>
          <a:endParaRPr lang="ru-RU" sz="4000" kern="1200" dirty="0">
            <a:solidFill>
              <a:srgbClr val="FFC000"/>
            </a:solidFill>
          </a:endParaRPr>
        </a:p>
      </dsp:txBody>
      <dsp:txXfrm>
        <a:off x="3881617" y="3595372"/>
        <a:ext cx="2496359" cy="12481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49B794-DA77-49FB-9342-79EF9628DF72}">
      <dsp:nvSpPr>
        <dsp:cNvPr id="0" name=""/>
        <dsp:cNvSpPr/>
      </dsp:nvSpPr>
      <dsp:spPr>
        <a:xfrm>
          <a:off x="6777974" y="5087312"/>
          <a:ext cx="820911" cy="380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425"/>
              </a:lnTo>
              <a:lnTo>
                <a:pt x="820911" y="326425"/>
              </a:lnTo>
              <a:lnTo>
                <a:pt x="820911" y="380312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5FB60-A064-43C0-B3E7-D6612D5954DF}">
      <dsp:nvSpPr>
        <dsp:cNvPr id="0" name=""/>
        <dsp:cNvSpPr/>
      </dsp:nvSpPr>
      <dsp:spPr>
        <a:xfrm>
          <a:off x="4627733" y="2633450"/>
          <a:ext cx="2150241" cy="196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14"/>
              </a:lnTo>
              <a:lnTo>
                <a:pt x="2150241" y="142514"/>
              </a:lnTo>
              <a:lnTo>
                <a:pt x="2150241" y="196401"/>
              </a:lnTo>
            </a:path>
          </a:pathLst>
        </a:custGeom>
        <a:noFill/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CDB64-4184-4378-8DD2-59D73E7E1387}">
      <dsp:nvSpPr>
        <dsp:cNvPr id="0" name=""/>
        <dsp:cNvSpPr/>
      </dsp:nvSpPr>
      <dsp:spPr>
        <a:xfrm>
          <a:off x="4289531" y="2633450"/>
          <a:ext cx="338202" cy="311517"/>
        </a:xfrm>
        <a:custGeom>
          <a:avLst/>
          <a:gdLst/>
          <a:ahLst/>
          <a:cxnLst/>
          <a:rect l="0" t="0" r="0" b="0"/>
          <a:pathLst>
            <a:path>
              <a:moveTo>
                <a:pt x="338202" y="0"/>
              </a:moveTo>
              <a:lnTo>
                <a:pt x="338202" y="257629"/>
              </a:lnTo>
              <a:lnTo>
                <a:pt x="0" y="257629"/>
              </a:lnTo>
              <a:lnTo>
                <a:pt x="0" y="311517"/>
              </a:lnTo>
            </a:path>
          </a:pathLst>
        </a:custGeom>
        <a:noFill/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41555-F4B1-4C2E-B854-F2BEE7CE425F}">
      <dsp:nvSpPr>
        <dsp:cNvPr id="0" name=""/>
        <dsp:cNvSpPr/>
      </dsp:nvSpPr>
      <dsp:spPr>
        <a:xfrm>
          <a:off x="1386625" y="3670409"/>
          <a:ext cx="2107244" cy="1580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6846"/>
              </a:lnTo>
              <a:lnTo>
                <a:pt x="2107244" y="1526846"/>
              </a:lnTo>
              <a:lnTo>
                <a:pt x="2107244" y="1580733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15262C-B60F-4A42-B123-A5F781942339}">
      <dsp:nvSpPr>
        <dsp:cNvPr id="0" name=""/>
        <dsp:cNvSpPr/>
      </dsp:nvSpPr>
      <dsp:spPr>
        <a:xfrm>
          <a:off x="1066564" y="3670409"/>
          <a:ext cx="320060" cy="192493"/>
        </a:xfrm>
        <a:custGeom>
          <a:avLst/>
          <a:gdLst/>
          <a:ahLst/>
          <a:cxnLst/>
          <a:rect l="0" t="0" r="0" b="0"/>
          <a:pathLst>
            <a:path>
              <a:moveTo>
                <a:pt x="320060" y="0"/>
              </a:moveTo>
              <a:lnTo>
                <a:pt x="320060" y="138606"/>
              </a:lnTo>
              <a:lnTo>
                <a:pt x="0" y="138606"/>
              </a:lnTo>
              <a:lnTo>
                <a:pt x="0" y="192493"/>
              </a:lnTo>
            </a:path>
          </a:pathLst>
        </a:custGeom>
        <a:noFill/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82B19-28CE-40A3-8329-95B5FB24B6B2}">
      <dsp:nvSpPr>
        <dsp:cNvPr id="0" name=""/>
        <dsp:cNvSpPr/>
      </dsp:nvSpPr>
      <dsp:spPr>
        <a:xfrm>
          <a:off x="1386625" y="2633450"/>
          <a:ext cx="3241107" cy="342086"/>
        </a:xfrm>
        <a:custGeom>
          <a:avLst/>
          <a:gdLst/>
          <a:ahLst/>
          <a:cxnLst/>
          <a:rect l="0" t="0" r="0" b="0"/>
          <a:pathLst>
            <a:path>
              <a:moveTo>
                <a:pt x="3241107" y="0"/>
              </a:moveTo>
              <a:lnTo>
                <a:pt x="3241107" y="288199"/>
              </a:lnTo>
              <a:lnTo>
                <a:pt x="0" y="288199"/>
              </a:lnTo>
              <a:lnTo>
                <a:pt x="0" y="342086"/>
              </a:lnTo>
            </a:path>
          </a:pathLst>
        </a:custGeom>
        <a:noFill/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81C6D-ECFB-48AE-8DCF-6328E9FFF777}">
      <dsp:nvSpPr>
        <dsp:cNvPr id="0" name=""/>
        <dsp:cNvSpPr/>
      </dsp:nvSpPr>
      <dsp:spPr>
        <a:xfrm>
          <a:off x="2430628" y="395798"/>
          <a:ext cx="4394210" cy="2237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49737-7591-437F-9195-8CDE4DCB34EA}">
      <dsp:nvSpPr>
        <dsp:cNvPr id="0" name=""/>
        <dsp:cNvSpPr/>
      </dsp:nvSpPr>
      <dsp:spPr>
        <a:xfrm>
          <a:off x="2495260" y="457199"/>
          <a:ext cx="4394210" cy="22376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Дидактические игры</a:t>
          </a:r>
          <a:endParaRPr lang="ru-RU" sz="4400" kern="1200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95260" y="457199"/>
        <a:ext cx="4394210" cy="2237651"/>
      </dsp:txXfrm>
    </dsp:sp>
    <dsp:sp modelId="{ECA634A2-E9FD-48E8-B59C-9807CBC16EFB}">
      <dsp:nvSpPr>
        <dsp:cNvPr id="0" name=""/>
        <dsp:cNvSpPr/>
      </dsp:nvSpPr>
      <dsp:spPr>
        <a:xfrm>
          <a:off x="-64632" y="2975536"/>
          <a:ext cx="2902515" cy="69487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7429E-AB24-4401-9EE8-F47166755119}">
      <dsp:nvSpPr>
        <dsp:cNvPr id="0" name=""/>
        <dsp:cNvSpPr/>
      </dsp:nvSpPr>
      <dsp:spPr>
        <a:xfrm>
          <a:off x="0" y="3036937"/>
          <a:ext cx="2902515" cy="6948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Грамматические игры</a:t>
          </a:r>
          <a:endParaRPr lang="ru-RU" sz="2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036937"/>
        <a:ext cx="2902515" cy="694873"/>
      </dsp:txXfrm>
    </dsp:sp>
    <dsp:sp modelId="{C1DA32BB-DCDF-4D5E-86ED-ECA6571D3EF9}">
      <dsp:nvSpPr>
        <dsp:cNvPr id="0" name=""/>
        <dsp:cNvSpPr/>
      </dsp:nvSpPr>
      <dsp:spPr>
        <a:xfrm>
          <a:off x="26626" y="3862903"/>
          <a:ext cx="2079876" cy="13998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E5A55-F18C-4003-96FA-31D55DC9BC15}">
      <dsp:nvSpPr>
        <dsp:cNvPr id="0" name=""/>
        <dsp:cNvSpPr/>
      </dsp:nvSpPr>
      <dsp:spPr>
        <a:xfrm>
          <a:off x="91258" y="3924304"/>
          <a:ext cx="2079876" cy="1399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говорению</a:t>
          </a:r>
          <a:endParaRPr lang="ru-RU" sz="2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1258" y="3924304"/>
        <a:ext cx="2079876" cy="1399860"/>
      </dsp:txXfrm>
    </dsp:sp>
    <dsp:sp modelId="{835763D2-FACD-44C7-8277-A97588A3EED0}">
      <dsp:nvSpPr>
        <dsp:cNvPr id="0" name=""/>
        <dsp:cNvSpPr/>
      </dsp:nvSpPr>
      <dsp:spPr>
        <a:xfrm>
          <a:off x="2410886" y="5251143"/>
          <a:ext cx="2165967" cy="9368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70E8B-3425-4709-B61E-C2306D682254}">
      <dsp:nvSpPr>
        <dsp:cNvPr id="0" name=""/>
        <dsp:cNvSpPr/>
      </dsp:nvSpPr>
      <dsp:spPr>
        <a:xfrm>
          <a:off x="2475518" y="5312543"/>
          <a:ext cx="2165967" cy="9368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Смешанные игры</a:t>
          </a:r>
          <a:endParaRPr lang="ru-RU" sz="2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75518" y="5312543"/>
        <a:ext cx="2165967" cy="936816"/>
      </dsp:txXfrm>
    </dsp:sp>
    <dsp:sp modelId="{342B94FE-FDC1-41CE-B113-8B30A0EB5084}">
      <dsp:nvSpPr>
        <dsp:cNvPr id="0" name=""/>
        <dsp:cNvSpPr/>
      </dsp:nvSpPr>
      <dsp:spPr>
        <a:xfrm>
          <a:off x="3394748" y="2944967"/>
          <a:ext cx="1789566" cy="187403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4196D5-448D-4B7E-BE27-EBA88DFA83EE}">
      <dsp:nvSpPr>
        <dsp:cNvPr id="0" name=""/>
        <dsp:cNvSpPr/>
      </dsp:nvSpPr>
      <dsp:spPr>
        <a:xfrm>
          <a:off x="3459380" y="3006367"/>
          <a:ext cx="1789566" cy="18740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чтению</a:t>
          </a:r>
          <a:endParaRPr lang="ru-RU" sz="2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59380" y="3006367"/>
        <a:ext cx="1789566" cy="1874032"/>
      </dsp:txXfrm>
    </dsp:sp>
    <dsp:sp modelId="{DBD974CC-FE0F-4BFB-BB07-9A3FA420B173}">
      <dsp:nvSpPr>
        <dsp:cNvPr id="0" name=""/>
        <dsp:cNvSpPr/>
      </dsp:nvSpPr>
      <dsp:spPr>
        <a:xfrm>
          <a:off x="5602755" y="2829851"/>
          <a:ext cx="2350438" cy="22574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4226EF-EBF9-4660-B8CF-378AD654E98C}">
      <dsp:nvSpPr>
        <dsp:cNvPr id="0" name=""/>
        <dsp:cNvSpPr/>
      </dsp:nvSpPr>
      <dsp:spPr>
        <a:xfrm>
          <a:off x="5667387" y="2891252"/>
          <a:ext cx="2350438" cy="22574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Игры для обучения </a:t>
          </a:r>
          <a:r>
            <a:rPr lang="ru-RU" sz="2800" kern="1200" dirty="0" err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аудированию</a:t>
          </a:r>
          <a:endParaRPr lang="ru-RU" sz="28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67387" y="2891252"/>
        <a:ext cx="2350438" cy="2257461"/>
      </dsp:txXfrm>
    </dsp:sp>
    <dsp:sp modelId="{7BB5C86C-CF17-453C-B052-828AA649B3FD}">
      <dsp:nvSpPr>
        <dsp:cNvPr id="0" name=""/>
        <dsp:cNvSpPr/>
      </dsp:nvSpPr>
      <dsp:spPr>
        <a:xfrm>
          <a:off x="7308040" y="5467625"/>
          <a:ext cx="581691" cy="36937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D7DEB8-72E3-4283-BA3F-90E64CBB00D7}">
      <dsp:nvSpPr>
        <dsp:cNvPr id="0" name=""/>
        <dsp:cNvSpPr/>
      </dsp:nvSpPr>
      <dsp:spPr>
        <a:xfrm>
          <a:off x="7372672" y="5529026"/>
          <a:ext cx="581691" cy="3693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7372672" y="5529026"/>
        <a:ext cx="581691" cy="369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E0999-81F3-4B81-AB50-829B514E8B20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F090C-E857-4F56-B43E-B6C8B34E3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dob.1september.ru/2003/21/dgor/16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2362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Воспитательный и развивающий потенциал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791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Баранова  Я.И.</a:t>
            </a:r>
          </a:p>
          <a:p>
            <a:pPr algn="l"/>
            <a:endParaRPr lang="ru-RU" sz="4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ГОУ СОШ №43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14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14800" y="3352799"/>
            <a:ext cx="4191000" cy="3200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интеллигентный и образованный человек должен знать хотя бы один иностранный язык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828800"/>
            <a:ext cx="8077200" cy="2133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9FF99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00FF"/>
                </a:solidFill>
                <a:latin typeface="Times New Roman" pitchFamily="18" charset="0"/>
              </a:rPr>
              <a:t>“He who doesn’t know any language, </a:t>
            </a:r>
          </a:p>
          <a:p>
            <a:r>
              <a:rPr lang="en-US" sz="3600" b="1" i="1" dirty="0">
                <a:solidFill>
                  <a:srgbClr val="0000FF"/>
                </a:solidFill>
                <a:latin typeface="Times New Roman" pitchFamily="18" charset="0"/>
              </a:rPr>
              <a:t>doesn’t know his own one”</a:t>
            </a:r>
          </a:p>
          <a:p>
            <a:r>
              <a:rPr lang="en-US" sz="3600" b="1" i="1" dirty="0">
                <a:solidFill>
                  <a:srgbClr val="0000FF"/>
                </a:solidFill>
                <a:latin typeface="Times New Roman" pitchFamily="18" charset="0"/>
              </a:rPr>
              <a:t>                                       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itchFamily="18" charset="0"/>
              </a:rPr>
              <a:t>Goethe</a:t>
            </a:r>
            <a:endParaRPr lang="en-US" sz="2400" b="1" i="1" dirty="0">
              <a:solidFill>
                <a:srgbClr val="0000FF"/>
              </a:solidFill>
              <a:latin typeface="Times New Roman" pitchFamily="18" charset="0"/>
            </a:endParaRPr>
          </a:p>
          <a:p>
            <a:endParaRPr lang="ru-RU" sz="2400" b="1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7" name="Содержимое 6" descr="57335484_gete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1" y="4114800"/>
            <a:ext cx="2438400" cy="2590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воспитательного потенциала урока: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у учеников уважения и интересов к культуре и народу страны изучаемого языка;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культуры общения;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поддержание интереса к учению и формирование познавательной активности;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воспитание потребности в практическом использовании языка в различных сферах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Воспитание личности предполагает:</a:t>
            </a:r>
            <a:b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психики личности в целом, т.е. мышления, памяти, чувств, воображения;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мировоззрения, т.е. системы взглядов и убеждений;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черт характера (настойчивости, трудолюбия, целеустремленности, любознательности, настойчивости, активности);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усвоение общепринятых норм поведения (вежливости, выдержанности, дисциплины, такта);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7239000" cy="592233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эстетических взглядов;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различных склонностей и способностей, нужных нашему обществу;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потребностей в дальнейшем самообразовании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dob.1september.ru/2003/21/dgor/16.jpg"/>
          <p:cNvPicPr>
            <a:picLocks noChangeAspect="1" noChangeArrowheads="1"/>
          </p:cNvPicPr>
          <p:nvPr/>
        </p:nvPicPr>
        <p:blipFill>
          <a:blip r:embed="rId2" r:link="rId3" cstate="screen"/>
          <a:srcRect/>
          <a:stretch>
            <a:fillRect/>
          </a:stretch>
        </p:blipFill>
        <p:spPr>
          <a:xfrm>
            <a:off x="4800600" y="4343400"/>
            <a:ext cx="4194920" cy="2286001"/>
          </a:xfrm>
          <a:prstGeom prst="rect">
            <a:avLst/>
          </a:prstGeom>
          <a:solidFill>
            <a:srgbClr val="00FF99"/>
          </a:solidFill>
          <a:ln w="38100">
            <a:solidFill>
              <a:srgbClr val="FF3300"/>
            </a:solidFill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20132765">
            <a:off x="879699" y="2800488"/>
            <a:ext cx="5016018" cy="2762185"/>
          </a:xfrm>
          <a:prstGeom prst="flowChartMagneticTape">
            <a:avLst/>
          </a:prstGeom>
          <a:gradFill rotWithShape="0">
            <a:gsLst>
              <a:gs pos="0">
                <a:srgbClr val="FFFFFF"/>
              </a:gs>
              <a:gs pos="100000">
                <a:srgbClr val="FFCCFF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CC00FF"/>
                </a:solidFill>
                <a:latin typeface="Times New Roman" pitchFamily="18" charset="0"/>
              </a:rPr>
              <a:t>Всё, что я </a:t>
            </a:r>
          </a:p>
          <a:p>
            <a:pPr algn="ctr"/>
            <a:r>
              <a:rPr lang="ru-RU" sz="2800" b="1" dirty="0">
                <a:solidFill>
                  <a:srgbClr val="CC00FF"/>
                </a:solidFill>
                <a:latin typeface="Times New Roman" pitchFamily="18" charset="0"/>
              </a:rPr>
              <a:t>познаю, я знаю, для </a:t>
            </a:r>
          </a:p>
          <a:p>
            <a:pPr algn="ctr"/>
            <a:r>
              <a:rPr lang="ru-RU" sz="2800" b="1" dirty="0">
                <a:solidFill>
                  <a:srgbClr val="CC00FF"/>
                </a:solidFill>
                <a:latin typeface="Times New Roman" pitchFamily="18" charset="0"/>
              </a:rPr>
              <a:t>чего это мне  надо и где</a:t>
            </a:r>
          </a:p>
          <a:p>
            <a:pPr algn="ctr"/>
            <a:r>
              <a:rPr lang="ru-RU" sz="2800" b="1" dirty="0">
                <a:solidFill>
                  <a:srgbClr val="CC00FF"/>
                </a:solidFill>
                <a:latin typeface="Times New Roman" pitchFamily="18" charset="0"/>
              </a:rPr>
              <a:t> и как я могу эти знания </a:t>
            </a:r>
          </a:p>
          <a:p>
            <a:pPr algn="ctr"/>
            <a:r>
              <a:rPr lang="ru-RU" sz="2800" b="1" dirty="0">
                <a:solidFill>
                  <a:srgbClr val="CC00FF"/>
                </a:solidFill>
                <a:latin typeface="Times New Roman" pitchFamily="18" charset="0"/>
              </a:rPr>
              <a:t> применить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Методы и приёмы, содействующие нравственному воспитанию учащихся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0"/>
          <a:ext cx="8839200" cy="653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581C6D-ECFB-48AE-8DCF-6328E9FFF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7581C6D-ECFB-48AE-8DCF-6328E9FFF7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149737-7591-437F-9195-8CDE4DCB3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1B149737-7591-437F-9195-8CDE4DCB34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082B19-28CE-40A3-8329-95B5FB24B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1D082B19-28CE-40A3-8329-95B5FB24B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A634A2-E9FD-48E8-B59C-9807CBC16E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ECA634A2-E9FD-48E8-B59C-9807CBC16E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57429E-AB24-4401-9EE8-F47166755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5857429E-AB24-4401-9EE8-F471667551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15262C-B60F-4A42-B123-A5F7819423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E915262C-B60F-4A42-B123-A5F7819423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A32BB-DCDF-4D5E-86ED-ECA6571D3E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C1DA32BB-DCDF-4D5E-86ED-ECA6571D3E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FE5A55-F18C-4003-96FA-31D55DC9B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9CFE5A55-F18C-4003-96FA-31D55DC9BC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C41555-F4B1-4C2E-B854-F2BEE7CE42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F7C41555-F4B1-4C2E-B854-F2BEE7CE42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5763D2-FACD-44C7-8277-A97588A3E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835763D2-FACD-44C7-8277-A97588A3EE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C70E8B-3425-4709-B61E-C2306D682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03C70E8B-3425-4709-B61E-C2306D682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5CDB64-4184-4378-8DD2-59D73E7E13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6B5CDB64-4184-4378-8DD2-59D73E7E13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2B94FE-FDC1-41CE-B113-8B30A0EB5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342B94FE-FDC1-41CE-B113-8B30A0EB5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4196D5-448D-4B7E-BE27-EBA88DFA83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624196D5-448D-4B7E-BE27-EBA88DFA83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E5FB60-A064-43C0-B3E7-D6612D595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52E5FB60-A064-43C0-B3E7-D6612D5954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D974CC-FE0F-4BFB-BB07-9A3FA420B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DBD974CC-FE0F-4BFB-BB07-9A3FA420B1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4226EF-EBF9-4660-B8CF-378AD654E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">
                                            <p:graphicEl>
                                              <a:dgm id="{514226EF-EBF9-4660-B8CF-378AD654E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49B794-DA77-49FB-9342-79EF9628D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D049B794-DA77-49FB-9342-79EF9628DF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5C86C-CF17-453C-B052-828AA649B3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>
                                            <p:graphicEl>
                                              <a:dgm id="{7BB5C86C-CF17-453C-B052-828AA649B3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D7DEB8-72E3-4283-BA3F-90E64CBB0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8BD7DEB8-72E3-4283-BA3F-90E64CBB00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20040"/>
            <a:ext cx="6934200" cy="5181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на уроке способствуют: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реализации воспитательных возможностей, заложенные в содержании учебного материала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созданию психологической готовности детей к речевому общению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тренировке учащихся в выборе нужного речевого варианта, что является подготовкой к ситуативной спонтанной речи вообще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решению проблемы повышения заинтересованности учащихся в изучении иностранного языка, иностранной культуры, глубокого познавательного интереса к предмету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0" y="1066800"/>
            <a:ext cx="3886200" cy="2590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РОЛЕВАЯ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ИГРА НА УРОКЕ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1888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8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проектной методики на уроках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Основные плюсы проектной методики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Сочетание индивидуальной и самостоятельной работы с групповой и коллективной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Стимуляция самостоятельного поиска учащимися нужной информации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творческой фантазии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6116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“a great teacher is a great artist and you know how few great artists there are in the world” (John  </a:t>
            </a:r>
            <a:r>
              <a:rPr lang="en-US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steinbeck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9626_20060228_-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124200" y="2133600"/>
            <a:ext cx="3550738" cy="406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My Family tree</a:t>
            </a:r>
            <a:endParaRPr lang="ru-RU" sz="5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_1900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533400"/>
            <a:ext cx="5181600" cy="5257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18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Animals in danger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Поворот IMG_1855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1" y="762000"/>
            <a:ext cx="4988700" cy="56388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ворот IMG_18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9200" y="78954"/>
            <a:ext cx="6248400" cy="647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ворот IMG_18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00" y="152400"/>
            <a:ext cx="5791200" cy="647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0"/>
            <a:ext cx="4267200" cy="32004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Исполнение песен на английском языке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1871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1066800"/>
            <a:ext cx="4343400" cy="459779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MG_188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воспитательные требования к уроку: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Постановка и реализация воспитательных целей на основе воспитательных возможностей учебного материала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жизненно необходимых качеств: внимательности, честности, коллективизма, самостоятельности, усидчивости, ответственности и т.д.</a:t>
            </a: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5715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Воспитание на основе общечеловеческих ценностей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Внимание к личности ученика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Основные задачи обучения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практическая, или коммуникативная задача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общеобразовательные задачи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воспитательные задачи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развивающие задачи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304800"/>
            <a:ext cx="5803900" cy="747713"/>
          </a:xfrm>
        </p:spPr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Иностранный язык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знакомит с культурой стран изучаемого языка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оттеняет особенности своей национальной культуры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знакомит с общечеловеческими ценностями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 содействует воспитанию школьников в ходе продуманной организации </a:t>
            </a:r>
            <a:r>
              <a:rPr lang="ru-RU" sz="2400" b="1">
                <a:solidFill>
                  <a:srgbClr val="CC3399"/>
                </a:solidFill>
                <a:latin typeface="Times New Roman" pitchFamily="18" charset="0"/>
              </a:rPr>
              <a:t>“диалога культур”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повышает мотивацию при изучении иностранных языков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0000FF"/>
                </a:solidFill>
                <a:latin typeface="Times New Roman" pitchFamily="18" charset="0"/>
              </a:rPr>
              <a:t>                 </a:t>
            </a: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Учение без мотивации крайне неэффективно.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Вывод:</a:t>
            </a:r>
            <a:r>
              <a:rPr lang="ru-RU" sz="2400" b="1">
                <a:solidFill>
                  <a:srgbClr val="CC3399"/>
                </a:solidFill>
                <a:latin typeface="Times New Roman" pitchFamily="18" charset="0"/>
              </a:rPr>
              <a:t> обучение должно стать мотивированным.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>
              <a:solidFill>
                <a:srgbClr val="CC3399"/>
              </a:solidFill>
              <a:latin typeface="Times New Roman" pitchFamily="18" charset="0"/>
            </a:endParaRPr>
          </a:p>
        </p:txBody>
      </p:sp>
      <p:pic>
        <p:nvPicPr>
          <p:cNvPr id="47108" name="Picture 4" descr="toteach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260350"/>
            <a:ext cx="1357312" cy="1262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629400" cy="3197963"/>
          </a:xfrm>
        </p:spPr>
        <p:txBody>
          <a:bodyPr>
            <a:normAutofit/>
          </a:bodyPr>
          <a:lstStyle/>
          <a:p>
            <a:pPr algn="ctr"/>
            <a:r>
              <a:rPr lang="ru-RU" sz="8000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8000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8800" b="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295400"/>
            <a:ext cx="6255488" cy="1353107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8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0" y="304800"/>
            <a:ext cx="8064500" cy="2592388"/>
          </a:xfrm>
          <a:prstGeom prst="downArrowCallout">
            <a:avLst>
              <a:gd name="adj1" fmla="val 77771"/>
              <a:gd name="adj2" fmla="val 77771"/>
              <a:gd name="adj3" fmla="val 16667"/>
              <a:gd name="adj4" fmla="val 66667"/>
            </a:avLst>
          </a:prstGeom>
          <a:gradFill rotWithShape="0">
            <a:gsLst>
              <a:gs pos="0">
                <a:srgbClr val="FFFFFF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dirty="0">
              <a:latin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</a:rPr>
              <a:t>Ведущие принципы организации</a:t>
            </a:r>
          </a:p>
          <a:p>
            <a:pPr algn="ctr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</a:rPr>
              <a:t>образовательного процесса</a:t>
            </a:r>
          </a:p>
          <a:p>
            <a:pPr algn="ctr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</a:rPr>
              <a:t>по иностранному языку</a:t>
            </a:r>
          </a:p>
          <a:p>
            <a:pPr algn="ctr"/>
            <a:endParaRPr lang="ru-RU" sz="36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 rot="-8194396">
            <a:off x="3924300" y="4221163"/>
            <a:ext cx="1627188" cy="1514475"/>
          </a:xfrm>
          <a:custGeom>
            <a:avLst/>
            <a:gdLst>
              <a:gd name="G0" fmla="+- 9257 0 0"/>
              <a:gd name="G1" fmla="+- 16790 0 0"/>
              <a:gd name="G2" fmla="+- 8683 0 0"/>
              <a:gd name="G3" fmla="*/ 9257 1 2"/>
              <a:gd name="G4" fmla="+- G3 10800 0"/>
              <a:gd name="G5" fmla="+- 21600 9257 16790"/>
              <a:gd name="G6" fmla="+- 16790 8683 0"/>
              <a:gd name="G7" fmla="*/ G6 1 2"/>
              <a:gd name="G8" fmla="*/ 16790 2 1"/>
              <a:gd name="G9" fmla="+- G8 0 21600"/>
              <a:gd name="G10" fmla="+- G5 0 G4"/>
              <a:gd name="G11" fmla="+- 9257 0 G4"/>
              <a:gd name="G12" fmla="*/ G2 G10 G11"/>
              <a:gd name="T0" fmla="*/ 15429 w 21600"/>
              <a:gd name="T1" fmla="*/ 0 h 21600"/>
              <a:gd name="T2" fmla="*/ 9257 w 21600"/>
              <a:gd name="T3" fmla="*/ 8683 h 21600"/>
              <a:gd name="T4" fmla="*/ 8683 w 21600"/>
              <a:gd name="T5" fmla="*/ 9257 h 21600"/>
              <a:gd name="T6" fmla="*/ 0 w 21600"/>
              <a:gd name="T7" fmla="*/ 15429 h 21600"/>
              <a:gd name="T8" fmla="*/ 8683 w 21600"/>
              <a:gd name="T9" fmla="*/ 21600 h 21600"/>
              <a:gd name="T10" fmla="*/ 12737 w 21600"/>
              <a:gd name="T11" fmla="*/ 16790 h 21600"/>
              <a:gd name="T12" fmla="*/ 16790 w 21600"/>
              <a:gd name="T13" fmla="*/ 12737 h 21600"/>
              <a:gd name="T14" fmla="*/ 21600 w 21600"/>
              <a:gd name="T15" fmla="*/ 8683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429" y="0"/>
                </a:moveTo>
                <a:lnTo>
                  <a:pt x="9257" y="8683"/>
                </a:lnTo>
                <a:lnTo>
                  <a:pt x="14067" y="8683"/>
                </a:lnTo>
                <a:lnTo>
                  <a:pt x="14067" y="14067"/>
                </a:lnTo>
                <a:lnTo>
                  <a:pt x="8683" y="14067"/>
                </a:lnTo>
                <a:lnTo>
                  <a:pt x="8683" y="9257"/>
                </a:lnTo>
                <a:lnTo>
                  <a:pt x="0" y="15429"/>
                </a:lnTo>
                <a:lnTo>
                  <a:pt x="8683" y="21600"/>
                </a:lnTo>
                <a:lnTo>
                  <a:pt x="8683" y="16790"/>
                </a:lnTo>
                <a:lnTo>
                  <a:pt x="16790" y="16790"/>
                </a:lnTo>
                <a:lnTo>
                  <a:pt x="16790" y="8683"/>
                </a:lnTo>
                <a:lnTo>
                  <a:pt x="21600" y="8683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0" y="5013325"/>
            <a:ext cx="4191000" cy="1271588"/>
          </a:xfrm>
          <a:prstGeom prst="ellipse">
            <a:avLst/>
          </a:prstGeom>
          <a:solidFill>
            <a:srgbClr val="CCFFFF"/>
          </a:solidFill>
          <a:ln w="38100">
            <a:solidFill>
              <a:srgbClr val="9933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 err="1">
                <a:solidFill>
                  <a:srgbClr val="FF0066"/>
                </a:solidFill>
                <a:latin typeface="Times New Roman" pitchFamily="18" charset="0"/>
              </a:rPr>
              <a:t>культурообразующая</a:t>
            </a:r>
            <a:r>
              <a:rPr lang="ru-RU" sz="32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4643438" y="5013325"/>
            <a:ext cx="4267200" cy="1416050"/>
          </a:xfrm>
          <a:prstGeom prst="ellipse">
            <a:avLst/>
          </a:prstGeom>
          <a:solidFill>
            <a:srgbClr val="CCFFFF"/>
          </a:solidFill>
          <a:ln w="38100">
            <a:solidFill>
              <a:srgbClr val="9933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</a:rPr>
              <a:t>    личностно-развивающая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771775" y="2997200"/>
            <a:ext cx="4105275" cy="15827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0066"/>
                </a:solidFill>
                <a:latin typeface="Times New Roman" pitchFamily="18" charset="0"/>
              </a:rPr>
              <a:t>принцип развития коммуникативной компетенции</a:t>
            </a:r>
          </a:p>
        </p:txBody>
      </p:sp>
      <p:sp>
        <p:nvSpPr>
          <p:cNvPr id="8213" name="WordArt 21"/>
          <p:cNvSpPr>
            <a:spLocks noChangeArrowheads="1" noChangeShapeType="1" noTextEdit="1"/>
          </p:cNvSpPr>
          <p:nvPr/>
        </p:nvSpPr>
        <p:spPr bwMode="auto">
          <a:xfrm>
            <a:off x="3352800" y="5791200"/>
            <a:ext cx="2514600" cy="6096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функции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200" grpId="0" animBg="1"/>
      <p:bldP spid="8201" grpId="0" animBg="1" autoUpdateAnimBg="0"/>
      <p:bldP spid="8203" grpId="0" animBg="1" autoUpdateAnimBg="0"/>
      <p:bldP spid="8212" grpId="0" animBg="1" autoUpdateAnimBg="0"/>
      <p:bldP spid="82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/>
          <p:cNvSpPr>
            <a:spLocks noChangeArrowheads="1"/>
          </p:cNvSpPr>
          <p:nvPr/>
        </p:nvSpPr>
        <p:spPr bwMode="auto">
          <a:xfrm>
            <a:off x="1476375" y="1484313"/>
            <a:ext cx="6248400" cy="5105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Стимулировать  интерес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ребят  к  определенным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проблемам, предполагающим 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</a:rPr>
              <a:t>владение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 определенной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</a:rPr>
              <a:t>суммой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</a:rPr>
              <a:t>знаний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и  через 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</a:rPr>
              <a:t> деятельность на уроке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, 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предусматривающую решение проблем,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показать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</a:rPr>
              <a:t>практическое применение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 полученных  знаний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23528" y="404664"/>
            <a:ext cx="8534400" cy="6768157"/>
            <a:chOff x="672" y="144"/>
            <a:chExt cx="4368" cy="4176"/>
          </a:xfrm>
        </p:grpSpPr>
        <p:pic>
          <p:nvPicPr>
            <p:cNvPr id="4" name="Picture 13" descr="pe01758_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984" y="720"/>
              <a:ext cx="1056" cy="1035"/>
            </a:xfrm>
            <a:prstGeom prst="rect">
              <a:avLst/>
            </a:prstGeom>
            <a:noFill/>
          </p:spPr>
        </p:pic>
        <p:pic>
          <p:nvPicPr>
            <p:cNvPr id="5" name="Picture 14" descr="pe02947_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01" y="2828"/>
              <a:ext cx="741" cy="845"/>
            </a:xfrm>
            <a:prstGeom prst="rect">
              <a:avLst/>
            </a:prstGeom>
            <a:noFill/>
          </p:spPr>
        </p:pic>
        <p:pic>
          <p:nvPicPr>
            <p:cNvPr id="6" name="Picture 15" descr="bd07226_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72" y="1344"/>
              <a:ext cx="644" cy="912"/>
            </a:xfrm>
            <a:prstGeom prst="rect">
              <a:avLst/>
            </a:prstGeom>
            <a:noFill/>
          </p:spPr>
        </p:pic>
        <p:pic>
          <p:nvPicPr>
            <p:cNvPr id="7" name="Picture 16" descr="pe01821_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92" y="2688"/>
              <a:ext cx="889" cy="1008"/>
            </a:xfrm>
            <a:prstGeom prst="rect">
              <a:avLst/>
            </a:prstGeom>
            <a:noFill/>
          </p:spPr>
        </p:pic>
        <p:pic>
          <p:nvPicPr>
            <p:cNvPr id="8" name="Picture 17" descr="pe02654_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352" y="144"/>
              <a:ext cx="1104" cy="1035"/>
            </a:xfrm>
            <a:prstGeom prst="rect">
              <a:avLst/>
            </a:prstGeom>
            <a:noFill/>
          </p:spPr>
        </p:pic>
        <p:pic>
          <p:nvPicPr>
            <p:cNvPr id="9" name="Picture 18" descr="bd07214_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248" y="240"/>
              <a:ext cx="715" cy="816"/>
            </a:xfrm>
            <a:prstGeom prst="rect">
              <a:avLst/>
            </a:prstGeom>
            <a:noFill/>
          </p:spPr>
        </p:pic>
        <p:pic>
          <p:nvPicPr>
            <p:cNvPr id="10" name="Picture 19" descr="pe02282_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2256" y="3168"/>
              <a:ext cx="1103" cy="1152"/>
            </a:xfrm>
            <a:prstGeom prst="rect">
              <a:avLst/>
            </a:prstGeom>
            <a:noFill/>
          </p:spPr>
        </p:pic>
      </p:grpSp>
      <p:sp>
        <p:nvSpPr>
          <p:cNvPr id="11" name="WordArt 22"/>
          <p:cNvSpPr>
            <a:spLocks noChangeArrowheads="1" noChangeShapeType="1" noTextEdit="1"/>
          </p:cNvSpPr>
          <p:nvPr/>
        </p:nvSpPr>
        <p:spPr bwMode="auto">
          <a:xfrm>
            <a:off x="5076825" y="0"/>
            <a:ext cx="2089150" cy="16002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учителя</a:t>
            </a:r>
          </a:p>
        </p:txBody>
      </p:sp>
      <p:sp>
        <p:nvSpPr>
          <p:cNvPr id="12" name="WordArt 23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2111375" cy="1517650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Задача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11188" y="4354513"/>
            <a:ext cx="7924800" cy="2503487"/>
          </a:xfrm>
          <a:prstGeom prst="rect">
            <a:avLst/>
          </a:prstGeom>
          <a:gradFill rotWithShape="0">
            <a:gsLst>
              <a:gs pos="0">
                <a:srgbClr val="CC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ЛИЧНОСТНО-ОРИЕНТИРОВАННОЕ (ЦЕНТРИРОВАННОЕ)</a:t>
            </a:r>
            <a:endParaRPr lang="ru-RU" sz="2800" b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это взаимодействие, обеспечивающее развитие и саморазвитие личности ребёнка исходя из выявления его индивидуальных особенностей как субъекта познания и предметной деятельности. 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 rot="21073322">
            <a:off x="539750" y="2205038"/>
            <a:ext cx="2160588" cy="12255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гуманно-личностные технологии</a:t>
            </a: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203575" y="2852738"/>
            <a:ext cx="2209800" cy="12255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 свободного воспитания </a:t>
            </a:r>
          </a:p>
        </p:txBody>
      </p:sp>
      <p:pic>
        <p:nvPicPr>
          <p:cNvPr id="5" name="Picture 15" descr="pe01821_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0"/>
            <a:ext cx="2419350" cy="2743200"/>
          </a:xfrm>
          <a:prstGeom prst="rect">
            <a:avLst/>
          </a:prstGeom>
          <a:noFill/>
        </p:spPr>
      </p:pic>
      <p:sp>
        <p:nvSpPr>
          <p:cNvPr id="6" name="WordArt 18"/>
          <p:cNvSpPr>
            <a:spLocks noChangeArrowheads="1" noChangeShapeType="1" noTextEdit="1"/>
          </p:cNvSpPr>
          <p:nvPr/>
        </p:nvSpPr>
        <p:spPr bwMode="auto">
          <a:xfrm>
            <a:off x="1042988" y="908050"/>
            <a:ext cx="2133600" cy="1371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ребёнок</a:t>
            </a:r>
          </a:p>
        </p:txBody>
      </p:sp>
      <p:sp>
        <p:nvSpPr>
          <p:cNvPr id="7" name="WordArt 19"/>
          <p:cNvSpPr>
            <a:spLocks noChangeArrowheads="1" noChangeShapeType="1" noTextEdit="1"/>
          </p:cNvSpPr>
          <p:nvPr/>
        </p:nvSpPr>
        <p:spPr bwMode="auto">
          <a:xfrm>
            <a:off x="5940425" y="260350"/>
            <a:ext cx="2555875" cy="2897188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субъект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деятельности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  <p:bldP spid="4" grpId="0" animBg="1" autoUpdateAnimBg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 rot="5400000">
            <a:off x="-2519362" y="3128962"/>
            <a:ext cx="632460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технологии</a:t>
            </a: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066800" y="0"/>
            <a:ext cx="3505200" cy="1066800"/>
          </a:xfrm>
          <a:prstGeom prst="rightArrow">
            <a:avLst>
              <a:gd name="adj1" fmla="val 50000"/>
              <a:gd name="adj2" fmla="val 82143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CC"/>
                </a:solidFill>
                <a:latin typeface="Times New Roman" pitchFamily="18" charset="0"/>
              </a:rPr>
              <a:t>ИССЛЕДОВАТЕЛЬСКАЯ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143000" y="990600"/>
            <a:ext cx="3276600" cy="1066800"/>
          </a:xfrm>
          <a:prstGeom prst="rightArrow">
            <a:avLst>
              <a:gd name="adj1" fmla="val 50000"/>
              <a:gd name="adj2" fmla="val 76786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CC"/>
                </a:solidFill>
                <a:latin typeface="Times New Roman" pitchFamily="18" charset="0"/>
              </a:rPr>
              <a:t>КОММУНИКАТИВНАЯ</a:t>
            </a:r>
            <a:endParaRPr lang="ru-RU" sz="2000" dirty="0">
              <a:solidFill>
                <a:srgbClr val="FF33CC"/>
              </a:solidFill>
              <a:latin typeface="Times New Roman" pitchFamily="18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066800" y="1981200"/>
            <a:ext cx="3505200" cy="1600200"/>
          </a:xfrm>
          <a:prstGeom prst="rightArrow">
            <a:avLst>
              <a:gd name="adj1" fmla="val 50000"/>
              <a:gd name="adj2" fmla="val 54762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CC"/>
                </a:solidFill>
                <a:latin typeface="Times New Roman" pitchFamily="18" charset="0"/>
              </a:rPr>
              <a:t>ИМИТАЦИОННОГО</a:t>
            </a:r>
          </a:p>
          <a:p>
            <a:pPr algn="ctr"/>
            <a:r>
              <a:rPr lang="ru-RU" sz="2400" b="1" dirty="0">
                <a:solidFill>
                  <a:srgbClr val="FF33CC"/>
                </a:solidFill>
                <a:latin typeface="Times New Roman" pitchFamily="18" charset="0"/>
              </a:rPr>
              <a:t>моделирования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990600" y="3352800"/>
            <a:ext cx="3657600" cy="1447800"/>
          </a:xfrm>
          <a:prstGeom prst="rightArrow">
            <a:avLst>
              <a:gd name="adj1" fmla="val 50000"/>
              <a:gd name="adj2" fmla="val 63158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CC"/>
                </a:solidFill>
                <a:latin typeface="Times New Roman" pitchFamily="18" charset="0"/>
              </a:rPr>
              <a:t>ПСИХОЛОГИЧЕСКАЯ </a:t>
            </a:r>
          </a:p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</a:rPr>
              <a:t>самоопределенческая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143000" y="4800600"/>
            <a:ext cx="3505200" cy="1066800"/>
          </a:xfrm>
          <a:prstGeom prst="rightArrow">
            <a:avLst>
              <a:gd name="adj1" fmla="val 50000"/>
              <a:gd name="adj2" fmla="val 82143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</a:rPr>
              <a:t>ДЕЯТЕЛЬНОСТНАЯ</a:t>
            </a: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066800" y="5791200"/>
            <a:ext cx="3352800" cy="1066800"/>
          </a:xfrm>
          <a:prstGeom prst="rightArrow">
            <a:avLst>
              <a:gd name="adj1" fmla="val 50000"/>
              <a:gd name="adj2" fmla="val 78571"/>
            </a:avLst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</a:rPr>
              <a:t>РЕФЛЕКСИВНАЯ</a:t>
            </a: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4800600" y="228600"/>
            <a:ext cx="40386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50000">
                <a:srgbClr val="FFCCFF"/>
              </a:gs>
              <a:gs pos="100000">
                <a:srgbClr val="FFFFFF"/>
              </a:gs>
            </a:gsLst>
            <a:lin ang="2700000" scaled="1"/>
          </a:gradFill>
          <a:ln w="28575">
            <a:solidFill>
              <a:srgbClr val="CC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Обучение через открытие</a:t>
            </a: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4876800" y="1219200"/>
            <a:ext cx="40386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ДИСКУССИЯ</a:t>
            </a:r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auto">
          <a:xfrm>
            <a:off x="4876800" y="2286000"/>
            <a:ext cx="40386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FFCC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МОДЕЛИРОВАНИЕ 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жизненно-важных ситуаций</a:t>
            </a: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4876800" y="3505200"/>
            <a:ext cx="40386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50000">
                <a:srgbClr val="FFFF66"/>
              </a:gs>
              <a:gs pos="100000">
                <a:srgbClr val="FFFFFF"/>
              </a:gs>
            </a:gsLst>
            <a:lin ang="18900000" scaled="1"/>
          </a:gradFill>
          <a:ln w="2857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САМООПРЕДЕЛЕНИЕ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к выполнению деятельности</a:t>
            </a:r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4876800" y="4495800"/>
            <a:ext cx="3733800" cy="1143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C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8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ПРОЕКТИРОВАНИЕ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собственной деятельности,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быть субъектом</a:t>
            </a:r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4876800" y="5791200"/>
            <a:ext cx="40386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50000">
                <a:srgbClr val="FF66FF"/>
              </a:gs>
              <a:gs pos="100000">
                <a:srgbClr val="FFFFFF"/>
              </a:gs>
            </a:gsLst>
            <a:lin ang="18900000" scaled="1"/>
          </a:gradFill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ОСОЗНАНИЕ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деятельности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nimBg="1" autoUpdateAnimBg="0"/>
      <p:bldP spid="12" grpId="0" animBg="1" autoUpdateAnimBg="0"/>
      <p:bldP spid="13" grpId="0" animBg="1" autoUpdateAnimBg="0"/>
      <p:bldP spid="1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188" y="1752600"/>
            <a:ext cx="8001000" cy="4746625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ru-RU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практическая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развивающая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воспитательная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</a:rPr>
              <a:t>общеобразовательная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-формирование в современном молодом человеке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чувства патриотизма и чувства интернационализма.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Изучая английский язык, мы формируем культуру мира в сознании человека. Мы изучаем и сравниваем языковые явления, обычаи, традиции, искусство, образ жизни народов.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286000" y="685801"/>
            <a:ext cx="4013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sz="3200" dirty="0">
                <a:solidFill>
                  <a:srgbClr val="FF3399"/>
                </a:solidFill>
                <a:latin typeface="Times New Roman" pitchFamily="18" charset="0"/>
              </a:rPr>
              <a:t>Цели образования: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 rot="5931313">
            <a:off x="7050299" y="787372"/>
            <a:ext cx="863600" cy="1128712"/>
          </a:xfrm>
          <a:prstGeom prst="curvedDownArrow">
            <a:avLst>
              <a:gd name="adj1" fmla="val 20000"/>
              <a:gd name="adj2" fmla="val 40000"/>
              <a:gd name="adj3" fmla="val 435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66738" y="1844675"/>
            <a:ext cx="8001000" cy="4175125"/>
          </a:xfrm>
          <a:prstGeom prst="rect">
            <a:avLst/>
          </a:prstGeom>
        </p:spPr>
        <p:txBody>
          <a:bodyPr/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“Воспитание основывается на общечеловеческих ценностях, строится в соответствии с ценностями и нормами национальной культуры и региональными традициями”. 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Программа развития воспитания в системе образования России на 2001-2008гг 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r>
              <a:rPr kumimoji="0" lang="ru-RU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Воспитание школьника 2001.№ 1 </a:t>
            </a:r>
          </a:p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5" descr="arg-kid-reading-30p-url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333375"/>
            <a:ext cx="2797175" cy="1422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644</TotalTime>
  <Words>648</Words>
  <Application>Microsoft Office PowerPoint</Application>
  <PresentationFormat>Экран (4:3)</PresentationFormat>
  <Paragraphs>130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Изящная</vt:lpstr>
      <vt:lpstr>Воспитательный и развивающий потенциал урока</vt:lpstr>
      <vt:lpstr>“a great teacher is a great artist and you know how few great artists there are in the world” (John  steinbeck)</vt:lpstr>
      <vt:lpstr>Иностранный язык</vt:lpstr>
      <vt:lpstr>Слайд 4</vt:lpstr>
      <vt:lpstr>Слайд 5</vt:lpstr>
      <vt:lpstr>Слайд 6</vt:lpstr>
      <vt:lpstr>Слайд 7</vt:lpstr>
      <vt:lpstr>Слайд 8</vt:lpstr>
      <vt:lpstr>Слайд 9</vt:lpstr>
      <vt:lpstr>Каждый интеллигентный и образованный человек должен знать хотя бы один иностранный язык</vt:lpstr>
      <vt:lpstr>Цели воспитательного потенциала урока: </vt:lpstr>
      <vt:lpstr>Воспитание личности предполагает: </vt:lpstr>
      <vt:lpstr>Слайд 13</vt:lpstr>
      <vt:lpstr>Методы и приёмы, содействующие нравственному воспитанию учащихся</vt:lpstr>
      <vt:lpstr>Слайд 15</vt:lpstr>
      <vt:lpstr>Игры на уроке способствуют:</vt:lpstr>
      <vt:lpstr>РОЛЕВАЯ ИГРА НА УРОКЕ</vt:lpstr>
      <vt:lpstr>Слайд 18</vt:lpstr>
      <vt:lpstr>Использование проектной методики на уроках</vt:lpstr>
      <vt:lpstr>My Family tree</vt:lpstr>
      <vt:lpstr>Слайд 21</vt:lpstr>
      <vt:lpstr>Animals in danger</vt:lpstr>
      <vt:lpstr>Слайд 23</vt:lpstr>
      <vt:lpstr>Слайд 24</vt:lpstr>
      <vt:lpstr>Исполнение песен на английском языке</vt:lpstr>
      <vt:lpstr>Слайд 26</vt:lpstr>
      <vt:lpstr>Основные воспитательные требования к уроку: </vt:lpstr>
      <vt:lpstr>Слайд 28</vt:lpstr>
      <vt:lpstr>Основные задачи обучения</vt:lpstr>
      <vt:lpstr>За 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Воспитательный и развивающий потенциал урока</dc:title>
  <dc:creator/>
  <cp:lastModifiedBy>Alexey</cp:lastModifiedBy>
  <cp:revision>105</cp:revision>
  <dcterms:created xsi:type="dcterms:W3CDTF">2006-08-16T00:00:00Z</dcterms:created>
  <dcterms:modified xsi:type="dcterms:W3CDTF">2012-11-04T17:03:34Z</dcterms:modified>
</cp:coreProperties>
</file>