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82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1" r:id="rId20"/>
    <p:sldId id="28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9900"/>
    <a:srgbClr val="99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10001"/>
            </a:srgb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527A5AE-2C2F-4711-995D-39867585B2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AEA010-F16A-4DBE-BDF2-1951C4025F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6E1E56-2D54-4E2C-A79B-912D8E7EC1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C0CA76-4265-4AE1-8EE9-1F19178B81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2C7E90-BEF9-4957-B43D-7C58EDCAB8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19356-855A-4258-B65B-0A6B5DAE65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02C21-AB66-4640-BF81-90295ACBDB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AA8B5-0442-4431-AFEE-7469C0B00B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C04710-0938-4483-B130-FA41C6D2ED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34C7C-749A-46C6-AB14-AF49B575F0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E0D84-AE07-4EC7-A857-72060252FA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1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1459E7BE-E24F-41B0-8CE5-69F9080F9E3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amond/>
  </p:transition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22313" y="404664"/>
            <a:ext cx="7772400" cy="4896543"/>
          </a:xfrm>
        </p:spPr>
        <p:txBody>
          <a:bodyPr/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Христианские мотивы </a:t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в русских народных сказках</a:t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187624" y="5445224"/>
            <a:ext cx="6768752" cy="79208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 Максимова Александра, ученица 4 класса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97352"/>
          </a:xfrm>
        </p:spPr>
        <p:txBody>
          <a:bodyPr/>
          <a:lstStyle/>
          <a:p>
            <a:pPr algn="l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Отец привозит из леса дочку – живую и невредимую, да ещё с богатыми подарками. Но это чудо вызывает у мачехи только злость и зависть. Теперь мать посылает в лес родную дочь, но она преисполнена грубости и злобы. Дерзко отвечает Морозке и из-за этого погибает.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/>
          <a:lstStyle/>
          <a:p>
            <a:pPr algn="l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Мачехина дочка была избалована и ничего не делала, и от этого она стала грубиянкой и ленивицей. Возможно, чтобы она не согрешила ещё больше и не принесла много зла, и случилось это наказание. Только трудолюбие и честность могут сделать человека благородным. Такова мораль этой сказки.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6912768" cy="4666530"/>
          </a:xfrm>
        </p:spPr>
        <p:txBody>
          <a:bodyPr/>
          <a:lstStyle/>
          <a:p>
            <a:pPr lvl="0" algn="ctr"/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Тема добра в сказке «Несмеяна-царевна»</a:t>
            </a:r>
            <a:br>
              <a:rPr lang="ru-RU" sz="6000" dirty="0"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6322714"/>
          </a:xfrm>
        </p:spPr>
        <p:txBody>
          <a:bodyPr/>
          <a:lstStyle/>
          <a:p>
            <a:pPr algn="l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«В царских палатах, в княжьих чертогах, в высоком терему красовалась Несмеяна-царевна. Какое ей было житьё, какое приволье, какое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роскошье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 Всего много, всё есть, чего душа хочет; а никогда она не улыбалась, никогда не смеялась, словно сердце её ничему не радовалось».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3600400" cy="5976664"/>
          </a:xfrm>
        </p:spPr>
        <p:txBody>
          <a:bodyPr/>
          <a:lstStyle/>
          <a:p>
            <a:r>
              <a:rPr lang="ru-RU" dirty="0"/>
              <a:t>«Несмеяна-царевна»</a:t>
            </a:r>
          </a:p>
        </p:txBody>
      </p:sp>
      <p:pic>
        <p:nvPicPr>
          <p:cNvPr id="3" name="Рисунок 2" descr="714dc2443f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404664"/>
            <a:ext cx="3744416" cy="612068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6696744" cy="6250706"/>
          </a:xfrm>
        </p:spPr>
        <p:txBody>
          <a:bodyPr/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Значит, царевне чего-то не хватает, иная пища нужна для души. 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653136"/>
            <a:ext cx="6984776" cy="1800200"/>
          </a:xfrm>
        </p:spPr>
        <p:txBody>
          <a:bodyPr/>
          <a:lstStyle/>
          <a:p>
            <a:pPr algn="l"/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Несмеяне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противопоставлен бедный, но счастливый «честный работник».</a:t>
            </a:r>
            <a:endParaRPr lang="ru-RU" sz="3600" dirty="0"/>
          </a:p>
        </p:txBody>
      </p:sp>
      <p:pic>
        <p:nvPicPr>
          <p:cNvPr id="4" name="Рисунок 3" descr="img_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332656"/>
            <a:ext cx="6768752" cy="4536504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6250706"/>
          </a:xfrm>
        </p:spPr>
        <p:txBody>
          <a:bodyPr/>
          <a:lstStyle/>
          <a:p>
            <a:pPr algn="l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Самое ценное для этого человека не деньги, а добрые дела. Три года он работал на хозяина и за это время заработал три копейки. Другой бы этими деньгами дорожил, а работник, не колеблясь, отдал их мышке, сому и жуку. Благодарные животные обеспечили этому человеку победу: помогли рассмешить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Несмеяну-царевну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61048"/>
            <a:ext cx="8229600" cy="2996952"/>
          </a:xfrm>
        </p:spPr>
        <p:txBody>
          <a:bodyPr/>
          <a:lstStyle/>
          <a:p>
            <a:pPr algn="l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Вот, оказывается, что необходимо человеческой душе – радости, не связанной с материальными благами</a:t>
            </a:r>
            <a:r>
              <a:rPr lang="ru-RU" dirty="0"/>
              <a:t>.</a:t>
            </a:r>
          </a:p>
        </p:txBody>
      </p:sp>
      <p:pic>
        <p:nvPicPr>
          <p:cNvPr id="3" name="Рисунок 2" descr="img_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404664"/>
            <a:ext cx="6480720" cy="3816424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6583362"/>
          </a:xfrm>
        </p:spPr>
        <p:txBody>
          <a:bodyPr/>
          <a:lstStyle/>
          <a:p>
            <a:pPr algn="l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Народ понимал, что материальная сторона – далеко не всё, что нужна жизнь духа. Недаром были сложены такие пословицы: «Злой плачет от зависти, добрый от радости», «От радости кудри вьются, от печали секутся», «Делай не ложью – всё выйдет по Божию».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7643192" cy="4968552"/>
          </a:xfrm>
        </p:spPr>
        <p:txBody>
          <a:bodyPr/>
          <a:lstStyle/>
          <a:p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Живите, государи мои люди русские, в ладу со своею старою сказкою!</a:t>
            </a:r>
            <a:br>
              <a:rPr lang="ru-RU" sz="5400" dirty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Н.С.Лесков.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Соборяне»</a:t>
            </a:r>
            <a:br>
              <a:rPr lang="ru-RU" sz="5400" dirty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6178698"/>
          </a:xfrm>
        </p:spPr>
        <p:txBody>
          <a:bodyPr/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Какой глубокий смысл в народных сказках: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Добро в них побеждает зло,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жизнь тогда становится прекрасной,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на душе становится светло.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Чем больше добрых дел, тем ближе к Богу.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Чем меньше зависти, упрёков и обид,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Тем легче отыскать нам ту дорогу,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Где нас Господь спасёт и сохранит.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2448272" cy="4896544"/>
          </a:xfrm>
        </p:spPr>
        <p:txBody>
          <a:bodyPr/>
          <a:lstStyle/>
          <a:p>
            <a:pPr lvl="0" algn="l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Мотивы смирения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сказке «Морозко»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sk-snegurochk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404664"/>
            <a:ext cx="4896544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272808" cy="6250706"/>
          </a:xfrm>
        </p:spPr>
        <p:txBody>
          <a:bodyPr/>
          <a:lstStyle/>
          <a:p>
            <a:pPr algn="l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Чему может научить мудрость народных сказок? Самое главное – это стараться жить согласно евангельскому учению, быть добрым, смелым и милосердным, честным и трудолюбивым.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200800" cy="6178698"/>
          </a:xfrm>
        </p:spPr>
        <p:txBody>
          <a:bodyPr/>
          <a:lstStyle/>
          <a:p>
            <a:pPr algn="l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И сказочные повествования ненавязчиво рассказывают о том, что добро и трудолюбие будет вознаграждено, а зло наказано.</a:t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4242772" cy="3377536"/>
          </a:xfrm>
        </p:spPr>
        <p:txBody>
          <a:bodyPr/>
          <a:lstStyle/>
          <a:p>
            <a:pPr algn="l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известной сказке «Морозко» говорится о девочке-сиротке, которую невзлюбила злая мачеха.</a:t>
            </a:r>
          </a:p>
        </p:txBody>
      </p:sp>
      <p:pic>
        <p:nvPicPr>
          <p:cNvPr id="4" name="Рисунок 3" descr="i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2733164"/>
            <a:ext cx="3027756" cy="3662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2592288" cy="6034682"/>
          </a:xfrm>
        </p:spPr>
        <p:txBody>
          <a:bodyPr/>
          <a:lstStyle/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Свою родную дочку баловала и лелеяла, а старикову дочку работой тяжёлой изводила и при этом сильно обижала.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" name="Рисунок 2" descr="18911340_Hudozhnik_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548680"/>
            <a:ext cx="4608512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2952328" cy="6178698"/>
          </a:xfrm>
        </p:spPr>
        <p:txBody>
          <a:bodyPr/>
          <a:lstStyle/>
          <a:p>
            <a:pPr algn="l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 настоянию мачехи младшую дочь отвезли в лес, чтобы она там замерзла в сильный мороз.</a:t>
            </a:r>
          </a:p>
        </p:txBody>
      </p:sp>
      <p:pic>
        <p:nvPicPr>
          <p:cNvPr id="3" name="Рисунок 2" descr="18912957_Hudozhnik_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476672"/>
            <a:ext cx="4248472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3096344" cy="6250706"/>
          </a:xfrm>
        </p:spPr>
        <p:txBody>
          <a:bodyPr/>
          <a:lstStyle/>
          <a:p>
            <a:pPr algn="l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Чем же тронула Мороза добрая девочка? Смирением 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незлобивостью.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Морозко даёт сиротке теплую шубу и богатые дары.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61841846_iIllyustraciya_k_skazke_Morozko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4462" y="404665"/>
            <a:ext cx="4133922" cy="576064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0_Parchment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60_Parchment</Template>
  <TotalTime>71</TotalTime>
  <Words>468</Words>
  <Application>Microsoft Office PowerPoint</Application>
  <PresentationFormat>Экран (4:3)</PresentationFormat>
  <Paragraphs>21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60_Parchment</vt:lpstr>
      <vt:lpstr>Христианские мотивы  в русских народных сказках </vt:lpstr>
      <vt:lpstr>Живите, государи мои люди русские, в ладу со своею старою сказкою! Н.С.Лесков.  «Соборяне» </vt:lpstr>
      <vt:lpstr>Мотивы смирения  в сказке «Морозко» </vt:lpstr>
      <vt:lpstr>Чему может научить мудрость народных сказок? Самое главное – это стараться жить согласно евангельскому учению, быть добрым, смелым и милосердным, честным и трудолюбивым.</vt:lpstr>
      <vt:lpstr>И сказочные повествования ненавязчиво рассказывают о том, что добро и трудолюбие будет вознаграждено, а зло наказано. </vt:lpstr>
      <vt:lpstr>В известной сказке «Морозко» говорится о девочке-сиротке, которую невзлюбила злая мачеха.</vt:lpstr>
      <vt:lpstr>Свою родную дочку баловала и лелеяла, а старикову дочку работой тяжёлой изводила и при этом сильно обижала. </vt:lpstr>
      <vt:lpstr>по настоянию мачехи младшую дочь отвезли в лес, чтобы она там замерзла в сильный мороз.</vt:lpstr>
      <vt:lpstr>Чем же тронула Мороза добрая девочка? Смирением и незлобивостью. Морозко даёт сиротке теплую шубу и богатые дары. </vt:lpstr>
      <vt:lpstr>Отец привозит из леса дочку – живую и невредимую, да ещё с богатыми подарками. Но это чудо вызывает у мачехи только злость и зависть. Теперь мать посылает в лес родную дочь, но она преисполнена грубости и злобы. Дерзко отвечает Морозке и из-за этого погибает. </vt:lpstr>
      <vt:lpstr>Мачехина дочка была избалована и ничего не делала, и от этого она стала грубиянкой и ленивицей. Возможно, чтобы она не согрешила ещё больше и не принесла много зла, и случилось это наказание. Только трудолюбие и честность могут сделать человека благородным. Такова мораль этой сказки. </vt:lpstr>
      <vt:lpstr>Тема добра в сказке «Несмеяна-царевна» </vt:lpstr>
      <vt:lpstr>«В царских палатах, в княжьих чертогах, в высоком терему красовалась Несмеяна-царевна. Какое ей было житьё, какое приволье, какое роскошье. Всего много, всё есть, чего душа хочет; а никогда она не улыбалась, никогда не смеялась, словно сердце её ничему не радовалось». </vt:lpstr>
      <vt:lpstr>«Несмеяна-царевна»</vt:lpstr>
      <vt:lpstr>Значит, царевне чего-то не хватает, иная пища нужна для души. </vt:lpstr>
      <vt:lpstr>Несмеяне противопоставлен бедный, но счастливый «честный работник».</vt:lpstr>
      <vt:lpstr>Самое ценное для этого человека не деньги, а добрые дела. Три года он работал на хозяина и за это время заработал три копейки. Другой бы этими деньгами дорожил, а работник, не колеблясь, отдал их мышке, сому и жуку. Благодарные животные обеспечили этому человеку победу: помогли рассмешить Несмеяну-царевну. </vt:lpstr>
      <vt:lpstr>Вот, оказывается, что необходимо человеческой душе – радости, не связанной с материальными благами.</vt:lpstr>
      <vt:lpstr>Народ понимал, что материальная сторона – далеко не всё, что нужна жизнь духа. Недаром были сложены такие пословицы: «Злой плачет от зависти, добрый от радости», «От радости кудри вьются, от печали секутся», «Делай не ложью – всё выйдет по Божию». </vt:lpstr>
      <vt:lpstr>Какой глубокий смысл в народных сказках: Добро в них побеждает зло, И жизнь тогда становится прекрасной, И на душе становится светло.  Чем больше добрых дел, тем ближе к Богу. Чем меньше зависти, упрёков и обид, Тем легче отыскать нам ту дорогу, Где нас Господь спасёт и сохранит.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Христианские мотивы  в русских народных сказках </dc:title>
  <dc:creator>саша</dc:creator>
  <cp:lastModifiedBy>Канцелярия</cp:lastModifiedBy>
  <cp:revision>9</cp:revision>
  <dcterms:created xsi:type="dcterms:W3CDTF">2012-04-10T18:32:27Z</dcterms:created>
  <dcterms:modified xsi:type="dcterms:W3CDTF">2008-08-19T22:56:23Z</dcterms:modified>
</cp:coreProperties>
</file>