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45D36-1C7F-4347-8C17-166C620BEC62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CA082-FEB3-4BBC-90BD-989675117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CA082-FEB3-4BBC-90BD-9896751179C6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Freeform 8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5167" name="Picture 47" descr="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</p:spPr>
        </p:pic>
        <p:pic>
          <p:nvPicPr>
            <p:cNvPr id="5168" name="Picture 48" descr="0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</p:spPr>
        </p:pic>
      </p:grpSp>
      <p:pic>
        <p:nvPicPr>
          <p:cNvPr id="5130" name="Picture 10" descr="12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54" name="Picture 34" descr="water_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pic>
        <p:nvPicPr>
          <p:cNvPr id="5160" name="Picture 40" descr="fire14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370441B3-0977-4206-9662-D5AFC878A81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164" name="Rectangle 4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5" name="Rectangle 4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2D40789-0CB6-4DB9-B5B0-9B57346B724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171" name="Picture 51" descr="B_Fly26"/>
          <p:cNvPicPr>
            <a:picLocks noChangeAspect="1" noChangeArrowheads="1" noCrop="1"/>
          </p:cNvPicPr>
          <p:nvPr/>
        </p:nvPicPr>
        <p:blipFill>
          <a:blip r:embed="rId7" cstate="email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</p:spPr>
      </p:pic>
      <p:pic>
        <p:nvPicPr>
          <p:cNvPr id="5172" name="Picture 52" descr="B_Fly26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</p:spPr>
      </p:pic>
      <p:pic>
        <p:nvPicPr>
          <p:cNvPr id="5173" name="Picture 53" descr="bupestrid beetle 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75" name="Picture 55" descr="WB01292_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0441B3-0977-4206-9662-D5AFC878A81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40789-0CB6-4DB9-B5B0-9B57346B7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0441B3-0977-4206-9662-D5AFC878A81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40789-0CB6-4DB9-B5B0-9B57346B7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0441B3-0977-4206-9662-D5AFC878A81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40789-0CB6-4DB9-B5B0-9B57346B7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0441B3-0977-4206-9662-D5AFC878A81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40789-0CB6-4DB9-B5B0-9B57346B7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0441B3-0977-4206-9662-D5AFC878A81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40789-0CB6-4DB9-B5B0-9B57346B7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0441B3-0977-4206-9662-D5AFC878A81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40789-0CB6-4DB9-B5B0-9B57346B7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0441B3-0977-4206-9662-D5AFC878A81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40789-0CB6-4DB9-B5B0-9B57346B7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0441B3-0977-4206-9662-D5AFC878A81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40789-0CB6-4DB9-B5B0-9B57346B7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0441B3-0977-4206-9662-D5AFC878A81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40789-0CB6-4DB9-B5B0-9B57346B7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0441B3-0977-4206-9662-D5AFC878A81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40789-0CB6-4DB9-B5B0-9B57346B7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35" name="Picture 11" descr="water_2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70441B3-0977-4206-9662-D5AFC878A81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2D40789-0CB6-4DB9-B5B0-9B57346B72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sz="7200" dirty="0" smtClean="0">
                <a:ln>
                  <a:solidFill>
                    <a:srgbClr val="FFFF00"/>
                  </a:solidFill>
                </a:ln>
                <a:solidFill>
                  <a:srgbClr val="008000"/>
                </a:solidFill>
                <a:latin typeface="Moonlight" pitchFamily="2" charset="0"/>
              </a:rPr>
              <a:t>Как идет жизнь на Земле</a:t>
            </a:r>
            <a:endParaRPr lang="ru-RU" sz="7200" dirty="0">
              <a:ln>
                <a:solidFill>
                  <a:srgbClr val="FFFF00"/>
                </a:solidFill>
              </a:ln>
              <a:solidFill>
                <a:srgbClr val="008000"/>
              </a:solidFill>
              <a:latin typeface="Moonligh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Осетр </a:t>
            </a:r>
            <a:endParaRPr lang="ru-RU" dirty="0"/>
          </a:p>
        </p:txBody>
      </p:sp>
      <p:pic>
        <p:nvPicPr>
          <p:cNvPr id="34818" name="Picture 2" descr="http://fish-book.ru/images/299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363" y="1643050"/>
            <a:ext cx="8647753" cy="328614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8794" y="5286388"/>
            <a:ext cx="5715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Живет 100 лет</a:t>
            </a:r>
            <a:endParaRPr lang="ru-RU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Лиственница </a:t>
            </a:r>
            <a:endParaRPr lang="ru-RU" dirty="0"/>
          </a:p>
        </p:txBody>
      </p:sp>
      <p:pic>
        <p:nvPicPr>
          <p:cNvPr id="35842" name="Picture 2" descr="http://greensiberia.ru/uploads/posts/2011-05/1306743886_145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285860"/>
            <a:ext cx="7358114" cy="53272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500826" y="1643050"/>
            <a:ext cx="17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Живет до 700 лет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Дуб </a:t>
            </a:r>
            <a:endParaRPr lang="ru-RU" dirty="0"/>
          </a:p>
        </p:txBody>
      </p:sp>
      <p:pic>
        <p:nvPicPr>
          <p:cNvPr id="36866" name="Picture 2" descr="http://www.symbolsbook.ru/images/D/Acor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214421"/>
            <a:ext cx="7715304" cy="537428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1214422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Живет до 2000 лет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fresher.ru/wp-content/images3/zhivotnye-roditeli-i-deti/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896057" cy="4143380"/>
          </a:xfrm>
          <a:prstGeom prst="rect">
            <a:avLst/>
          </a:prstGeom>
          <a:noFill/>
        </p:spPr>
      </p:pic>
      <p:pic>
        <p:nvPicPr>
          <p:cNvPr id="37892" name="Picture 4" descr="Животные - родители и дет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21822" y="285728"/>
            <a:ext cx="4022178" cy="6048388"/>
          </a:xfrm>
          <a:prstGeom prst="rect">
            <a:avLst/>
          </a:prstGeom>
          <a:noFill/>
        </p:spPr>
      </p:pic>
      <p:pic>
        <p:nvPicPr>
          <p:cNvPr id="37894" name="Picture 6" descr="Животные - родители и дети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928910"/>
            <a:ext cx="2612845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Животные - родители и дет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381750" cy="3914776"/>
          </a:xfrm>
          <a:prstGeom prst="rect">
            <a:avLst/>
          </a:prstGeom>
          <a:noFill/>
        </p:spPr>
      </p:pic>
      <p:pic>
        <p:nvPicPr>
          <p:cNvPr id="38916" name="Picture 4" descr="Животные - родители и дет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01081" y="2285968"/>
            <a:ext cx="4242919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Животные - родители и дет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286248" cy="6303306"/>
          </a:xfrm>
          <a:prstGeom prst="rect">
            <a:avLst/>
          </a:prstGeom>
          <a:noFill/>
        </p:spPr>
      </p:pic>
      <p:pic>
        <p:nvPicPr>
          <p:cNvPr id="39940" name="Picture 4" descr="Животные - родители и дет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2229"/>
            <a:ext cx="4214810" cy="62557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Животные - родители и дет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381750" cy="4343400"/>
          </a:xfrm>
          <a:prstGeom prst="rect">
            <a:avLst/>
          </a:prstGeom>
          <a:noFill/>
        </p:spPr>
      </p:pic>
      <p:pic>
        <p:nvPicPr>
          <p:cNvPr id="40964" name="Picture 4" descr="Животные - родители и дет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05160" y="3286124"/>
            <a:ext cx="5738840" cy="3571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Животные - родители и дет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428992" cy="5079988"/>
          </a:xfrm>
          <a:prstGeom prst="rect">
            <a:avLst/>
          </a:prstGeom>
          <a:noFill/>
        </p:spPr>
      </p:pic>
      <p:pic>
        <p:nvPicPr>
          <p:cNvPr id="41986" name="Picture 2" descr="Животные - родители и дет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62250" y="2609849"/>
            <a:ext cx="6381750" cy="4248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642918"/>
            <a:ext cx="6043626" cy="1143000"/>
          </a:xfrm>
        </p:spPr>
        <p:txBody>
          <a:bodyPr/>
          <a:lstStyle/>
          <a:p>
            <a:r>
              <a:rPr lang="ru-RU" dirty="0" smtClean="0"/>
              <a:t>Ян Баптиста  </a:t>
            </a:r>
            <a:r>
              <a:rPr lang="ru-RU" dirty="0" err="1" smtClean="0"/>
              <a:t>ван</a:t>
            </a:r>
            <a:r>
              <a:rPr lang="ru-RU" dirty="0" smtClean="0"/>
              <a:t> Гельмонт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1600200"/>
            <a:ext cx="3257544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3010" name="Picture 2" descr="http://upload.wikimedia.org/wikipedia/commons/thumb/1/19/Jan_Baptist_van_Helmont_portrait.jpg/180px-Jan_Baptist_van_Helmont_portrai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19" y="1500174"/>
            <a:ext cx="3568751" cy="4500594"/>
          </a:xfrm>
          <a:prstGeom prst="rect">
            <a:avLst/>
          </a:prstGeom>
          <a:noFill/>
        </p:spPr>
      </p:pic>
      <p:pic>
        <p:nvPicPr>
          <p:cNvPr id="43012" name="Picture 4" descr="http://thumbs.dreamstime.com/thumblarge_513/1276697006kQjdrp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643050"/>
            <a:ext cx="3810000" cy="2533651"/>
          </a:xfrm>
          <a:prstGeom prst="rect">
            <a:avLst/>
          </a:prstGeom>
          <a:noFill/>
        </p:spPr>
      </p:pic>
      <p:pic>
        <p:nvPicPr>
          <p:cNvPr id="43014" name="Picture 6" descr="http://veganu.ru/wp-content/uploads/2009/11/193-150x1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29520" y="928670"/>
            <a:ext cx="1714480" cy="1714480"/>
          </a:xfrm>
          <a:prstGeom prst="rect">
            <a:avLst/>
          </a:prstGeom>
          <a:noFill/>
        </p:spPr>
      </p:pic>
      <p:pic>
        <p:nvPicPr>
          <p:cNvPr id="43016" name="Picture 8" descr="http://www.symbolsbook.ru/images/M/Mous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4429125"/>
            <a:ext cx="3238500" cy="2428875"/>
          </a:xfrm>
          <a:prstGeom prst="rect">
            <a:avLst/>
          </a:prstGeom>
          <a:noFill/>
        </p:spPr>
      </p:pic>
      <p:sp>
        <p:nvSpPr>
          <p:cNvPr id="8" name="Стрелка вниз 7"/>
          <p:cNvSpPr/>
          <p:nvPr/>
        </p:nvSpPr>
        <p:spPr>
          <a:xfrm>
            <a:off x="5000628" y="3643314"/>
            <a:ext cx="571504" cy="1428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Франческо</a:t>
            </a:r>
            <a:r>
              <a:rPr lang="ru-RU" dirty="0" smtClean="0"/>
              <a:t> Реди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900618" cy="4525963"/>
          </a:xfrm>
        </p:spPr>
        <p:txBody>
          <a:bodyPr/>
          <a:lstStyle/>
          <a:p>
            <a:r>
              <a:rPr lang="ru-RU" dirty="0" smtClean="0"/>
              <a:t>Опыт </a:t>
            </a:r>
            <a:endParaRPr lang="ru-RU" dirty="0"/>
          </a:p>
        </p:txBody>
      </p:sp>
      <p:pic>
        <p:nvPicPr>
          <p:cNvPr id="44034" name="Picture 2" descr="http://www.darwin.museum.ru/expos/livenature/images/p/francesco_red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08110" y="1643050"/>
            <a:ext cx="3531895" cy="4286280"/>
          </a:xfrm>
          <a:prstGeom prst="rect">
            <a:avLst/>
          </a:prstGeom>
          <a:noFill/>
        </p:spPr>
      </p:pic>
      <p:pic>
        <p:nvPicPr>
          <p:cNvPr id="44038" name="Picture 6" descr="http://t3.gstatic.com/images?q=tbn:ANd9GcStIn1x6aVPm78WifqI5VWcCr1_c4eJ8XdWb53zzoiTf4OJL_z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500306"/>
            <a:ext cx="4966075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0/37/708/37708174_33883073_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62503" y="0"/>
            <a:ext cx="4381498" cy="3286124"/>
          </a:xfrm>
          <a:prstGeom prst="rect">
            <a:avLst/>
          </a:prstGeom>
          <a:noFill/>
        </p:spPr>
      </p:pic>
      <p:pic>
        <p:nvPicPr>
          <p:cNvPr id="1028" name="Picture 4" descr="http://svetlana03.ucoz.ru/_ld/0/3342746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680460"/>
            <a:ext cx="4572000" cy="3177540"/>
          </a:xfrm>
          <a:prstGeom prst="rect">
            <a:avLst/>
          </a:prstGeom>
          <a:noFill/>
        </p:spPr>
      </p:pic>
      <p:pic>
        <p:nvPicPr>
          <p:cNvPr id="1030" name="Picture 6" descr="http://desktop.kazansoft.ru/bigimages/animals/lizard/img-c42f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5815" y="3701861"/>
            <a:ext cx="4208185" cy="3156139"/>
          </a:xfrm>
          <a:prstGeom prst="rect">
            <a:avLst/>
          </a:prstGeom>
          <a:noFill/>
        </p:spPr>
      </p:pic>
      <p:pic>
        <p:nvPicPr>
          <p:cNvPr id="1032" name="Picture 8" descr="http://www.moidesktop.ru/wp-content/uploads/2009/09/wall_1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4381498" cy="3286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://3.bp.blogspot.com/_7LOl3UxkM14/S9KHrWfd3FI/AAAAAAAABFY/GqLztgCDcng/s1600/yfctrjvjt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Стадии развития рыбы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6084" name="Picture 4" descr="http://aquariumlib.ru/books/item/f00/s00/z0000003/pic/0001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785926"/>
            <a:ext cx="6715173" cy="2025210"/>
          </a:xfrm>
          <a:prstGeom prst="rect">
            <a:avLst/>
          </a:prstGeom>
          <a:noFill/>
        </p:spPr>
      </p:pic>
      <p:pic>
        <p:nvPicPr>
          <p:cNvPr id="6" name="Picture 4" descr="http://aquariumlib.ru/books/item/f00/s00/z0000003/pic/0001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4071942"/>
            <a:ext cx="7396966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ru-RU" dirty="0" smtClean="0"/>
              <a:t>Стадии развития лягушки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bannikov.narod.ru/images/frog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189867"/>
            <a:ext cx="9063084" cy="53109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http://www.mybirds.ru/groups/popug/feeding/IMG_0077mal%20cop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18" y="0"/>
            <a:ext cx="2678925" cy="2071678"/>
          </a:xfrm>
          <a:prstGeom prst="rect">
            <a:avLst/>
          </a:prstGeom>
          <a:noFill/>
        </p:spPr>
      </p:pic>
      <p:pic>
        <p:nvPicPr>
          <p:cNvPr id="48132" name="Picture 4" descr="http://img0.liveinternet.ru/images/attach/c/1/58/769/58769660_d180d0bed181d182d0bed187d0bad0b8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70" y="0"/>
            <a:ext cx="2357454" cy="2089563"/>
          </a:xfrm>
          <a:prstGeom prst="rect">
            <a:avLst/>
          </a:prstGeom>
          <a:noFill/>
        </p:spPr>
      </p:pic>
      <p:pic>
        <p:nvPicPr>
          <p:cNvPr id="48134" name="Picture 6" descr="http://kulinaru.org/uploads/posts/2010-11/1289832759_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143116"/>
            <a:ext cx="2657475" cy="2324101"/>
          </a:xfrm>
          <a:prstGeom prst="rect">
            <a:avLst/>
          </a:prstGeom>
          <a:noFill/>
        </p:spPr>
      </p:pic>
      <p:pic>
        <p:nvPicPr>
          <p:cNvPr id="48136" name="Picture 8" descr="http://alifar.ru/d/37855/d/p419002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20350" y="2071678"/>
            <a:ext cx="2423650" cy="2428868"/>
          </a:xfrm>
          <a:prstGeom prst="rect">
            <a:avLst/>
          </a:prstGeom>
          <a:noFill/>
        </p:spPr>
      </p:pic>
      <p:pic>
        <p:nvPicPr>
          <p:cNvPr id="48138" name="Picture 10" descr="http://www.torange.ru/photo/3/12/%D0%A6%D0%B2%D0%B5%D1%82%D0%BE%D0%BA-%D1%84%D0%B0%D1%81%D0%BE%D0%BB%D0%B8-1257855495_8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29190" y="3786190"/>
            <a:ext cx="2500333" cy="3071810"/>
          </a:xfrm>
          <a:prstGeom prst="rect">
            <a:avLst/>
          </a:prstGeom>
          <a:noFill/>
        </p:spPr>
      </p:pic>
      <p:pic>
        <p:nvPicPr>
          <p:cNvPr id="48140" name="Picture 12" descr="http://sadogorodd.ru/uploads/posts/2011-06/1307968263_fasol-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00298" y="3696807"/>
            <a:ext cx="2286016" cy="3161193"/>
          </a:xfrm>
          <a:prstGeom prst="rect">
            <a:avLst/>
          </a:prstGeom>
          <a:noFill/>
        </p:spPr>
      </p:pic>
      <p:sp>
        <p:nvSpPr>
          <p:cNvPr id="11" name="Стрелка углом 10"/>
          <p:cNvSpPr/>
          <p:nvPr/>
        </p:nvSpPr>
        <p:spPr>
          <a:xfrm>
            <a:off x="785786" y="1000108"/>
            <a:ext cx="857256" cy="85725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Стрелка углом 11"/>
          <p:cNvSpPr/>
          <p:nvPr/>
        </p:nvSpPr>
        <p:spPr>
          <a:xfrm rot="10800000">
            <a:off x="7905285" y="4735345"/>
            <a:ext cx="714380" cy="85725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трелка углом 12"/>
          <p:cNvSpPr/>
          <p:nvPr/>
        </p:nvSpPr>
        <p:spPr>
          <a:xfrm rot="5400000">
            <a:off x="8108197" y="892935"/>
            <a:ext cx="714348" cy="64294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трелка углом 13"/>
          <p:cNvSpPr/>
          <p:nvPr/>
        </p:nvSpPr>
        <p:spPr>
          <a:xfrm rot="16380878">
            <a:off x="1146372" y="4821253"/>
            <a:ext cx="871097" cy="111937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4572000" y="1071546"/>
            <a:ext cx="1000132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www.eduspb.ru/00/1000086/0909_002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34" y="946426"/>
            <a:ext cx="8798146" cy="5197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ru-RU" dirty="0" smtClean="0"/>
              <a:t>Стадии развития пшеницы</a:t>
            </a:r>
            <a:endParaRPr lang="ru-RU" dirty="0"/>
          </a:p>
        </p:txBody>
      </p:sp>
      <p:pic>
        <p:nvPicPr>
          <p:cNvPr id="50178" name="Picture 2" descr="http://agroplus-group.ru/userfiles/image/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6586" y="1857364"/>
            <a:ext cx="9412528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mosecos.ru/images/maus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811318" cy="3000372"/>
          </a:xfrm>
          <a:prstGeom prst="rect">
            <a:avLst/>
          </a:prstGeom>
          <a:noFill/>
        </p:spPr>
      </p:pic>
      <p:pic>
        <p:nvPicPr>
          <p:cNvPr id="27652" name="Picture 4" descr="http://www.tornado-og.ru/img/rat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1357298"/>
            <a:ext cx="3500462" cy="3432160"/>
          </a:xfrm>
          <a:prstGeom prst="rect">
            <a:avLst/>
          </a:prstGeom>
          <a:noFill/>
        </p:spPr>
      </p:pic>
      <p:pic>
        <p:nvPicPr>
          <p:cNvPr id="27654" name="Picture 6" descr="http://www.kak-sdelat.su/uploads/posts/2011-02/1298193542_narodnye-sredstva-borby-s-gryzunam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4077249"/>
            <a:ext cx="3714744" cy="2780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mega-dacha-svoimi-rukami.ru/wp-content/uploads/2011/03/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57700" y="3428999"/>
            <a:ext cx="4686300" cy="3429001"/>
          </a:xfrm>
          <a:prstGeom prst="rect">
            <a:avLst/>
          </a:prstGeom>
          <a:noFill/>
        </p:spPr>
      </p:pic>
      <p:pic>
        <p:nvPicPr>
          <p:cNvPr id="28676" name="Picture 4" descr="http://www.sad2.info/wp-content/uploads/2010/12/hpim64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-1"/>
            <a:ext cx="4572000" cy="3442447"/>
          </a:xfrm>
          <a:prstGeom prst="rect">
            <a:avLst/>
          </a:prstGeom>
          <a:noFill/>
        </p:spPr>
      </p:pic>
      <p:pic>
        <p:nvPicPr>
          <p:cNvPr id="28678" name="Picture 6" descr="Картинка 2 из 197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928670"/>
            <a:ext cx="4657740" cy="46577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dirty="0" smtClean="0">
                <a:ln>
                  <a:solidFill>
                    <a:srgbClr val="FFFF00"/>
                  </a:solidFill>
                </a:ln>
                <a:solidFill>
                  <a:srgbClr val="008000"/>
                </a:solidFill>
                <a:latin typeface="Moonlight" pitchFamily="2" charset="0"/>
              </a:rPr>
              <a:t>Биология </a:t>
            </a:r>
            <a:endParaRPr lang="ru-RU" sz="7200" dirty="0">
              <a:ln>
                <a:solidFill>
                  <a:srgbClr val="FFFF00"/>
                </a:solidFill>
              </a:ln>
              <a:solidFill>
                <a:srgbClr val="008000"/>
              </a:solidFill>
              <a:latin typeface="Moonligh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00172"/>
          </a:xfrm>
        </p:spPr>
        <p:txBody>
          <a:bodyPr/>
          <a:lstStyle/>
          <a:p>
            <a:r>
              <a:rPr lang="ru-RU" sz="4000" dirty="0" smtClean="0"/>
              <a:t>Наука, которая изучает живые организмы </a:t>
            </a:r>
            <a:endParaRPr lang="ru-RU" sz="4000" dirty="0"/>
          </a:p>
        </p:txBody>
      </p:sp>
      <p:pic>
        <p:nvPicPr>
          <p:cNvPr id="4" name="Рисунок 3" descr="7420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14546" y="4500570"/>
            <a:ext cx="4886349" cy="2075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f.izh.biz/wp-content/uploads/2010/05/poden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493159"/>
            <a:ext cx="7500990" cy="536484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Поденка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29256" y="1714488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Живет 3 дня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ln>
                  <a:solidFill>
                    <a:srgbClr val="FFFF00"/>
                  </a:solidFill>
                </a:ln>
                <a:solidFill>
                  <a:srgbClr val="008000"/>
                </a:solidFill>
                <a:latin typeface="Moonlight" pitchFamily="2" charset="0"/>
              </a:rPr>
              <a:t>Плодовая мушка дрозофила</a:t>
            </a:r>
            <a:endParaRPr lang="ru-RU" sz="4800" dirty="0">
              <a:ln>
                <a:solidFill>
                  <a:srgbClr val="FFFF00"/>
                </a:solidFill>
              </a:ln>
              <a:solidFill>
                <a:srgbClr val="008000"/>
              </a:solidFill>
              <a:latin typeface="Moonlight" pitchFamily="2" charset="0"/>
            </a:endParaRPr>
          </a:p>
        </p:txBody>
      </p:sp>
      <p:pic>
        <p:nvPicPr>
          <p:cNvPr id="31748" name="Picture 4" descr="http://science.compulenta.ru/upload/iblock/39e/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571612"/>
            <a:ext cx="7143800" cy="503638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00826" y="1571612"/>
            <a:ext cx="1571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Живет до 50 дней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/>
          <a:lstStyle/>
          <a:p>
            <a:r>
              <a:rPr lang="ru-RU" sz="6000" dirty="0" smtClean="0">
                <a:ln>
                  <a:solidFill>
                    <a:srgbClr val="FFFF00"/>
                  </a:solidFill>
                </a:ln>
                <a:solidFill>
                  <a:srgbClr val="008000"/>
                </a:solidFill>
                <a:latin typeface="Moonlight" pitchFamily="2" charset="0"/>
              </a:rPr>
              <a:t>Нильский крокодил</a:t>
            </a:r>
            <a:endParaRPr lang="ru-RU" sz="6000" dirty="0">
              <a:ln>
                <a:solidFill>
                  <a:srgbClr val="FFFF00"/>
                </a:solidFill>
              </a:ln>
              <a:solidFill>
                <a:srgbClr val="008000"/>
              </a:solidFill>
              <a:latin typeface="Moonlight" pitchFamily="2" charset="0"/>
            </a:endParaRPr>
          </a:p>
        </p:txBody>
      </p:sp>
      <p:pic>
        <p:nvPicPr>
          <p:cNvPr id="32770" name="Picture 2" descr="http://img.lenta.ru/news/2011/01/19/gena/pictur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392993"/>
            <a:ext cx="7286676" cy="546500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857884" y="1500174"/>
            <a:ext cx="22145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Живет 68 лет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Слон </a:t>
            </a:r>
            <a:endParaRPr lang="ru-RU" dirty="0"/>
          </a:p>
        </p:txBody>
      </p:sp>
      <p:pic>
        <p:nvPicPr>
          <p:cNvPr id="33794" name="Picture 2" descr="http://www.lookandtravel.ru/wp-content/uploads/2010/10/elephants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40" y="1285859"/>
            <a:ext cx="7429522" cy="557214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929454" y="1571612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Живет 86 лет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экология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экология</Template>
  <TotalTime>148</TotalTime>
  <Words>63</Words>
  <Application>Microsoft Office PowerPoint</Application>
  <PresentationFormat>Экран (4:3)</PresentationFormat>
  <Paragraphs>24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экология</vt:lpstr>
      <vt:lpstr>Как идет жизнь на Земле</vt:lpstr>
      <vt:lpstr>Слайд 2</vt:lpstr>
      <vt:lpstr>Слайд 3</vt:lpstr>
      <vt:lpstr>Слайд 4</vt:lpstr>
      <vt:lpstr>Биология </vt:lpstr>
      <vt:lpstr>Поденка </vt:lpstr>
      <vt:lpstr>Плодовая мушка дрозофила</vt:lpstr>
      <vt:lpstr>Нильский крокодил</vt:lpstr>
      <vt:lpstr>Слон </vt:lpstr>
      <vt:lpstr>Осетр </vt:lpstr>
      <vt:lpstr>Лиственница </vt:lpstr>
      <vt:lpstr>Дуб </vt:lpstr>
      <vt:lpstr>Слайд 13</vt:lpstr>
      <vt:lpstr>Слайд 14</vt:lpstr>
      <vt:lpstr>Слайд 15</vt:lpstr>
      <vt:lpstr>Слайд 16</vt:lpstr>
      <vt:lpstr>Слайд 17</vt:lpstr>
      <vt:lpstr>Ян Баптиста  ван Гельмонт  </vt:lpstr>
      <vt:lpstr>Франческо Реди </vt:lpstr>
      <vt:lpstr>Слайд 20</vt:lpstr>
      <vt:lpstr>Стадии развития рыбы</vt:lpstr>
      <vt:lpstr>Стадии развития лягушки</vt:lpstr>
      <vt:lpstr>Слайд 23</vt:lpstr>
      <vt:lpstr>Слайд 24</vt:lpstr>
      <vt:lpstr>Стадии развития пшеницы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идет жизнь на Земле</dc:title>
  <dc:creator>светлана</dc:creator>
  <cp:lastModifiedBy>User</cp:lastModifiedBy>
  <cp:revision>20</cp:revision>
  <dcterms:created xsi:type="dcterms:W3CDTF">2011-10-23T04:57:21Z</dcterms:created>
  <dcterms:modified xsi:type="dcterms:W3CDTF">2012-11-05T07:26:37Z</dcterms:modified>
</cp:coreProperties>
</file>