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584327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Морозова Катя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8000" b="1" dirty="0" smtClean="0">
                <a:solidFill>
                  <a:srgbClr val="FF0000"/>
                </a:solidFill>
              </a:rPr>
              <a:t>5 А класс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день рождения   </a:t>
            </a:r>
            <a:r>
              <a:rPr lang="ru-RU" b="1" smtClean="0">
                <a:solidFill>
                  <a:srgbClr val="FF0000"/>
                </a:solidFill>
              </a:rPr>
              <a:t>3 октября 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на мисс осень\DSC094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424935" cy="62646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F:\на мисс осень\DSC01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04664"/>
            <a:ext cx="4824536" cy="61926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на мисс осень\DSC002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2656"/>
            <a:ext cx="4824536" cy="60486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на мисс осень\DSC005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404664"/>
            <a:ext cx="7992888" cy="57214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на мисс осень\DSC01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260648"/>
            <a:ext cx="6034617" cy="63367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на мисс осень\DSC094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0648"/>
            <a:ext cx="5544616" cy="61926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F:\на мисс осень\x_7bcf2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3810054" cy="6048672"/>
          </a:xfrm>
          <a:prstGeom prst="rect">
            <a:avLst/>
          </a:prstGeom>
          <a:noFill/>
        </p:spPr>
      </p:pic>
      <p:pic>
        <p:nvPicPr>
          <p:cNvPr id="5" name="Picture 2" descr="F:\на мисс осень\x_042ee3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76672"/>
            <a:ext cx="3960440" cy="60486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на мисс осень\DSC094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60648"/>
            <a:ext cx="5184576" cy="61926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260648"/>
            <a:ext cx="49136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Морозова</a:t>
            </a:r>
          </a:p>
          <a:p>
            <a:r>
              <a:rPr lang="ru-RU" sz="6600" b="1" dirty="0" smtClean="0">
                <a:solidFill>
                  <a:srgbClr val="FF0000"/>
                </a:solidFill>
              </a:rPr>
              <a:t>Екатерина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Морозова Катя 5 А класс день рождения   3 октября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Морозова Катя 5 А класс день рождения   3 октября  </dc:title>
  <dc:creator>Виталий</dc:creator>
  <cp:lastModifiedBy>Виталий</cp:lastModifiedBy>
  <cp:revision>1</cp:revision>
  <dcterms:created xsi:type="dcterms:W3CDTF">2012-11-05T14:07:23Z</dcterms:created>
  <dcterms:modified xsi:type="dcterms:W3CDTF">2012-11-05T14:09:34Z</dcterms:modified>
</cp:coreProperties>
</file>