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44" r:id="rId3"/>
    <p:sldId id="307" r:id="rId4"/>
    <p:sldId id="309" r:id="rId5"/>
    <p:sldId id="310" r:id="rId6"/>
    <p:sldId id="311" r:id="rId7"/>
    <p:sldId id="312" r:id="rId8"/>
    <p:sldId id="313" r:id="rId9"/>
    <p:sldId id="317" r:id="rId10"/>
    <p:sldId id="320" r:id="rId11"/>
    <p:sldId id="323" r:id="rId12"/>
    <p:sldId id="324" r:id="rId13"/>
    <p:sldId id="328" r:id="rId14"/>
    <p:sldId id="329" r:id="rId15"/>
    <p:sldId id="330" r:id="rId16"/>
    <p:sldId id="352" r:id="rId17"/>
    <p:sldId id="340" r:id="rId18"/>
    <p:sldId id="335" r:id="rId19"/>
    <p:sldId id="343" r:id="rId20"/>
    <p:sldId id="34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82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7C6B1-1CDD-421E-944E-D6BDA2CAB354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C0077-27E4-49FF-BE3C-409FDB3C9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C0077-27E4-49FF-BE3C-409FDB3C9AC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package" Target="../embeddings/______Microsoft_Office_PowerPoint1.sldx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package" Target="../embeddings/______Microsoft_Office_PowerPoint10.sldx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5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.jpeg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2.sldx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9.jpeg"/><Relationship Id="rId5" Type="http://schemas.openxmlformats.org/officeDocument/2006/relationships/image" Target="../media/image5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3.sldx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5%D1%82%D0%BD%D0%B8%D0%B5_%D0%9E%D0%BB%D0%B8%D0%BC%D0%BF%D0%B8%D0%B9%D1%81%D0%BA%D0%B8%D0%B5_%D0%B8%D0%B3%D1%80%D1%8B_2004" TargetMode="External"/><Relationship Id="rId3" Type="http://schemas.openxmlformats.org/officeDocument/2006/relationships/package" Target="../embeddings/______Microsoft_Office_PowerPoint14.sldx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hyperlink" Target="http://ru.wikipedia.org/wiki/%D0%A5%D1%83%D0%B4%D0%BE%D0%B6%D0%B5%D1%81%D1%82%D0%B2%D0%B5%D0%BD%D0%BD%D0%B0%D1%8F_%D0%B3%D0%B8%D0%BC%D0%BD%D0%B0%D1%81%D1%82%D0%B8%D0%BA%D0%B0_%D0%BD%D0%B0_XXVII_%D0%9B%D0%B5%D1%82%D0%BD%D0%B8%D1%85_%D0%9E%D0%BB%D0%B8%D0%BC%D0%BF%D0%B8%D0%B9%D1%81%D0%BA%D0%B8%D1%85_%D0%B8%D0%B3%D1%80%D0%B0%D1%8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5.sldx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package" Target="../embeddings/______Microsoft_Office_PowerPoint16.sldx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7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8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9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47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0.sldx"/><Relationship Id="rId7" Type="http://schemas.openxmlformats.org/officeDocument/2006/relationships/image" Target="../media/image5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0.gif"/><Relationship Id="rId5" Type="http://schemas.openxmlformats.org/officeDocument/2006/relationships/image" Target="../media/image49.gif"/><Relationship Id="rId4" Type="http://schemas.openxmlformats.org/officeDocument/2006/relationships/image" Target="../media/image4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5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6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7.sldx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8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package" Target="../embeddings/______Microsoft_Office_PowerPoint9.sldx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5" name="Слайд" r:id="rId4" imgW="4570330" imgH="3427599" progId="PowerPoint.Slide.12">
              <p:embed/>
            </p:oleObj>
          </a:graphicData>
        </a:graphic>
      </p:graphicFrame>
      <p:pic>
        <p:nvPicPr>
          <p:cNvPr id="1027" name="Picture 3" descr="Павл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214290"/>
            <a:ext cx="72866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Древние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современные Олимпийские игры</a:t>
            </a:r>
            <a:endParaRPr lang="ru-RU" sz="4400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15206" y="600076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5857892"/>
            <a:ext cx="3643338" cy="338554"/>
          </a:xfrm>
          <a:prstGeom prst="rect">
            <a:avLst/>
          </a:prstGeom>
          <a:noFill/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5715016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учитель МБОУ СОШ №15</a:t>
            </a:r>
          </a:p>
          <a:p>
            <a:r>
              <a:rPr lang="ru-RU" sz="2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Павлова Наталья Александровна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0114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35716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ТАЛИСМАНЫ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9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1285860"/>
            <a:ext cx="285751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S1980-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357430"/>
            <a:ext cx="23145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S1996-M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1285860"/>
            <a:ext cx="2381250" cy="216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 descr="http://im7-tub-ru.yandex.net/i?id=315199442-61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857628"/>
            <a:ext cx="2214578" cy="2286006"/>
          </a:xfrm>
          <a:prstGeom prst="rect">
            <a:avLst/>
          </a:prstGeom>
          <a:noFill/>
        </p:spPr>
      </p:pic>
      <p:pic>
        <p:nvPicPr>
          <p:cNvPr id="90118" name="Picture 6" descr="http://im5-tub-ru.yandex.net/i?id=316574376-17-7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928670"/>
            <a:ext cx="1785950" cy="1290640"/>
          </a:xfrm>
          <a:prstGeom prst="rect">
            <a:avLst/>
          </a:prstGeom>
          <a:noFill/>
        </p:spPr>
      </p:pic>
      <p:pic>
        <p:nvPicPr>
          <p:cNvPr id="90120" name="Picture 8" descr="http://im5-tub-ru.yandex.net/i?id=438536744-04-7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4000504"/>
            <a:ext cx="2643206" cy="2143140"/>
          </a:xfrm>
          <a:prstGeom prst="rect">
            <a:avLst/>
          </a:prstGeom>
          <a:noFill/>
        </p:spPr>
      </p:pic>
      <p:pic>
        <p:nvPicPr>
          <p:cNvPr id="13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29520" y="142852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3186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93188" name="Picture 4" descr="http://www.peoples.ru/sport/fskating/panin-kolomenkin/panin-kolomenkin_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3116"/>
            <a:ext cx="3786214" cy="392909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71736" y="50004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214290"/>
            <a:ext cx="50720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Фигурист Николай Панин-Коломенкин-первый российский олимпийский чемпион.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190" name="Picture 6" descr="http://image.newsru.com/pict/id/17972_2000091516510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214554"/>
            <a:ext cx="3643338" cy="38576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000628" y="214291"/>
            <a:ext cx="37862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Борцы Николай Орлов и Александр Петров -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две серебряные медали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11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1071546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4210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357167"/>
            <a:ext cx="2571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Лидия Скобликова- шестикратная победительница Олимпийских игр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2" name="Picture 4" descr="Картинка 3 из 6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14620"/>
            <a:ext cx="2643206" cy="378621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31432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Самая же большая коллекция олимпийских медалей - у выдающейся гимнастки Ларисы Латыниной.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Выступая на трех Играх, она завоевала в общей сложности 18 наград: 9 золотых, 5 серебряных и 4 бронзовые. Это абсолютный мировой рекорд XX века!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214290"/>
            <a:ext cx="1500198" cy="1357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Картинка 3 из 18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2714620"/>
            <a:ext cx="2500330" cy="3857652"/>
          </a:xfrm>
          <a:prstGeom prst="rect">
            <a:avLst/>
          </a:prstGeom>
          <a:noFill/>
        </p:spPr>
      </p:pic>
      <p:pic>
        <p:nvPicPr>
          <p:cNvPr id="11" name="Picture 4" descr="http://www.argumenti.ru/images/preview/arhnews/de2937341021b6cd8aeaa43e793c366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2714620"/>
            <a:ext cx="2357454" cy="385765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215074" y="357167"/>
            <a:ext cx="17859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Виктор Чукарин -семикратный Олимпийский чемпион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8306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42852"/>
            <a:ext cx="28575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Евгений Плющенко –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Трехкратный олимпийский чемпион, шестикратный чемпион Европы в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мужском одиночном катании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8310" name="Picture 6" descr="Картинка 1 из 143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2214554"/>
            <a:ext cx="2857520" cy="400052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286116" y="142852"/>
            <a:ext cx="314327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Владислав Третьяк - Трехкратный олимпийский 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чемпион, 10-кратный чемпион мира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8313" name="Picture 9" descr="http://gorod.tomsk.ru/uploads/48034/1304314968/0a0733c96521a449dd025572ce674927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214554"/>
            <a:ext cx="3000396" cy="4000528"/>
          </a:xfrm>
          <a:prstGeom prst="rect">
            <a:avLst/>
          </a:prstGeom>
          <a:noFill/>
        </p:spPr>
      </p:pic>
      <p:pic>
        <p:nvPicPr>
          <p:cNvPr id="10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142852"/>
            <a:ext cx="1500198" cy="12858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 descr="http://www.kp.ru/upimg/photo/6876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2143116"/>
            <a:ext cx="2571768" cy="407196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500826" y="142852"/>
            <a:ext cx="2500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Алексей Юрьевич Немов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- четырехкратный Олимпийский чемпио</a:t>
            </a:r>
            <a:r>
              <a:rPr lang="ru-RU" b="1" dirty="0" smtClean="0">
                <a:solidFill>
                  <a:srgbClr val="FF0000"/>
                </a:solidFill>
              </a:rPr>
              <a:t>н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9330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9332" name="Picture 4" descr="Картинка 3 из 8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214554"/>
            <a:ext cx="2714644" cy="421484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285728"/>
            <a:ext cx="27146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Борис Шахлин -семикратный олимпийский чемпион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9334" name="Picture 6" descr="Картинка 8 из 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285992"/>
            <a:ext cx="2786082" cy="414340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357950" y="214290"/>
            <a:ext cx="23574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Полина Астахова -пятикратная олимпийская чемпионка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43802" y="1428736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KabaevaOrdercroppe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2285992"/>
            <a:ext cx="2857520" cy="414340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143108" y="214290"/>
            <a:ext cx="42862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Кабаева Алина Маратовна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Победительница</a:t>
            </a:r>
            <a:r>
              <a:rPr lang="ru-RU" sz="1600" dirty="0" smtClean="0">
                <a:solidFill>
                  <a:srgbClr val="C00000"/>
                </a:solidFill>
              </a:rPr>
              <a:t> </a:t>
            </a:r>
            <a:r>
              <a:rPr lang="ru-RU" sz="1600" dirty="0" smtClean="0">
                <a:solidFill>
                  <a:srgbClr val="C00000"/>
                </a:solidFill>
                <a:hlinkClick r:id="rId8" tooltip="Летние Олимпийские игры 2004"/>
              </a:rPr>
              <a:t>XXVIII Олимпийских игр 2004 года в Афинах</a:t>
            </a:r>
            <a:r>
              <a:rPr lang="ru-RU" sz="1600" dirty="0" smtClean="0">
                <a:solidFill>
                  <a:srgbClr val="C00000"/>
                </a:solidFill>
              </a:rPr>
              <a:t>. </a:t>
            </a:r>
            <a:r>
              <a:rPr lang="ru-RU" sz="1600" b="1" dirty="0" smtClean="0">
                <a:solidFill>
                  <a:srgbClr val="C00000"/>
                </a:solidFill>
              </a:rPr>
              <a:t>Бронзовый призёр</a:t>
            </a:r>
            <a:r>
              <a:rPr lang="ru-RU" sz="1600" dirty="0" smtClean="0">
                <a:solidFill>
                  <a:srgbClr val="C00000"/>
                </a:solidFill>
              </a:rPr>
              <a:t> </a:t>
            </a:r>
            <a:r>
              <a:rPr lang="ru-RU" sz="1600" dirty="0" smtClean="0">
                <a:solidFill>
                  <a:srgbClr val="C00000"/>
                </a:solidFill>
                <a:hlinkClick r:id="rId9" tooltip="Художественная гимнастика на XXVII Летних Олимпийских играх"/>
              </a:rPr>
              <a:t>XXVII Олимпийских игр 2000 года в Сиднее</a:t>
            </a:r>
            <a:r>
              <a:rPr lang="ru-RU" sz="1600" dirty="0" smtClean="0">
                <a:solidFill>
                  <a:srgbClr val="C00000"/>
                </a:solidFill>
              </a:rPr>
              <a:t>. </a:t>
            </a:r>
            <a:r>
              <a:rPr lang="ru-RU" sz="1600" b="1" dirty="0" smtClean="0">
                <a:solidFill>
                  <a:srgbClr val="C00000"/>
                </a:solidFill>
              </a:rPr>
              <a:t>Двукратная абсолютная чемпионка мира (1999 и 2003). Пятикратная абсолютная чемпионка Европы. 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Шестикратная абсолютная чемпионка России. 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0354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356" name="Picture 4" descr="http://gorod.tomsk.ru/uploads/48034/1304314968/cd_705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00306"/>
            <a:ext cx="2857520" cy="41434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142853"/>
            <a:ext cx="30003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Татьяна Навка и Роман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Костомаров -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двукратные чемпионы мира, трёхкратные чемпионы Европы, трёхкратные победители финалов Гран-при и трёхкратные чемпионы России.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358" name="Picture 6" descr="http://gorod.tomsk.ru/uploads/48034/1304314968/50d8fa6b38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2500306"/>
            <a:ext cx="2857520" cy="407191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643702" y="214290"/>
            <a:ext cx="23574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Наталья Бестемьянова и Андрей Букин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– 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пятикратные победители чемпионатов мира, четырехкратные – Европы.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7" descr="Картинка 12 из 2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2571744"/>
            <a:ext cx="2571768" cy="4071966"/>
          </a:xfrm>
          <a:prstGeom prst="rect">
            <a:avLst/>
          </a:prstGeom>
          <a:noFill/>
        </p:spPr>
      </p:pic>
      <p:pic>
        <p:nvPicPr>
          <p:cNvPr id="12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1428736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286116" y="285728"/>
            <a:ext cx="30718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Николай Андрианов -семикратный олимпийский чемпион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32098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85729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Спортивные виды Олимпийских игр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857232"/>
            <a:ext cx="5429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Олимпийские игры 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Летние олимпийские игры (31вид)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Зимние олимпийские игры (15 видов)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Параолимпийские игры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Юношеские олимпийские игры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1076" name="Picture 4" descr="http://www.fotobank.ru/resources/img/news/olympic2012/olympic_games_london_20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285728"/>
            <a:ext cx="214314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1078" name="Picture 6" descr="http://www.itar-tass.com/data/Newses/MainPhoto/494385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143116"/>
            <a:ext cx="214314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1080" name="AutoShape 8" descr="data:image/jpeg;base64,/9j/4AAQSkZJRgABAQAAAQABAAD/2wCEAAkGBhQSERUUExIWFBUVFRgXGBYXGBgXFRQXFRUVFxUYFRUXHCYeFxolGRUUHy8gIycpLCwsFR4xNTAqNSYrLCkBCQoKDgwOGg8PGiwkHyQsKiwpLCksLCwsKSwpLCwsKSksLCwsKSwsLCksKSwsLCksLCkpLCwsLCwsNCksLCkpLP/AABEIALcBFAMBIgACEQEDEQH/xAAcAAACAgMBAQAAAAAAAAAAAAAFBgMEAAIHAQj/xABDEAACAQIEAwUGAwUGBQUBAAABAhEAAwQSITEFQVEGEyJhcQcygZGhsSNCwRQVUtHwYnKSouHxQ1NjgrIWM5PS0yT/xAAbAQACAwEBAQAAAAAAAAAAAAABAgADBAUGB//EADMRAAICAQQBAgMGBAcAAAAAAAABAhEDBBIhMUETcQUiUWGBkaGx8CMywfEUM0JSYtHh/9oADAMBAAIRAxEAPwDh6HWieFcUNjWrNtoFCQ0XRby5m0q8/AiVmhuHvQaO4fiDEQaR2h1T7AV1Mmhoe51oxxbehZWrF9Sp8MhrZTWwt1ZTD6USFvh9yKmx1yRQ0EirFs5hFVlifFFYLU2HvQakOCPKoTYINPViJ0y5irwy0LF6imHsBtKsXezUiQKkUST5AhQGss4J3YKilj0H69BRLC8AYvBOVBqzHkPIcz0ppTGWbVsKiqu5M6DbQuNnf06Dao3QBWTsriDqFU6TAdJHlvvVPG4Zk0dSp6H9OtM2Jxz3FAUXLkjYSyCBAy/kTnMROnxhfBXWEPZZl/hBU7dApJB8x1pd6XbLVgySVxi37JixhLhDCrvELsrVe7h8lwqZ6iRBjlI5GvcSdKcpZVyTUnd1lqpWahYSFlitC1e3HrLa0SG6Ga27k1JbSpRcFGyJFdrRAqKr73ARVFt6iZJKjWvDWxrSKgDaa2FeolbBaWwmprypXWsRaK5IzUTWVvlrKagWQkVds4aRpUOJsRrRnhWFYr7pqtsdLkFvZK1PZxMVexGEJMERVP8AYiDFKwplXH3pqpNXMdgGXUjSqM066Ebss4ZKvFBQ+zcq6t2oA1u2tKjwdyGq2gkVWuWYNSgp0MuCVSNYqDH4AHaqODY9aLJrpTRa6A77KOB4frThwfhbXSEX0mhFtYpp7PcQW2B1POhklsQ0Ib2Qdr+wV2y1hUYZXW4119wpUplULpJgnnzPTURh8DZtAmM5/jfXXbTSB8BTbxrHm8rqrh3ABAJhRvo5mVB8gao9l+Cm2jXcQ2a6SdgIRR+VFOg9eemu1c/LNyb5O/o3p9PiUpR3Td/d+/xBP7Heue7bIH9oZR8mg/SrFjs1fOvg9Mx/+sVdx3a8LcVTbt5WJAJdyxy+94hbKSJ2nmNaMHiAVA6iZgKu+Zjsojf4VQ40a38TzPpJHNO3vDyiWmcQ6tknTxKwYjXmAUMf3jSXeuU8e0TFvetWLrGA1y6AvdtaiAm4cnNGsHTdqSe5rpYF8iPPa3L6uZzqrro0ttUgaahYVtbFWUZbLbYUEV5bwDdK9tMRRfDXxEUrbQ8UpAl1iqparvEtDQ+aZCyNs1ak1oTWA0QG9eCvK8zVCEgetleo61NSiE5apEqshq9hLGY0UAms2ZFZRqxw8ZRtWVLIU7FoFhPKnThTWwAI+NIdm8M2tH7eMULoYrNkVlyjYx8S4WrCVoAMAFcE8jWjcdeI3oRf40xbWpDFNdsrcqHf902ryRApN7T9lu58Sii3AuIEGSdPtU/afi6ukb6U8lOMqFTs54BU6XK0NZNW0QthzFVzeM1r32laIahC1axhWrVnixnWhs10Xsd7HruJtrfxVw4ay0FFChr11SPeCnS2vQtqY2iCRwuQ8vgA2OI5ophsXlYKnuZtB1J8qdLfsp4ThbT3b12/cCqXM3MmVUBYwLYXWBzJpUtcVy4RCltbRvtnyiWZbJeLVs3WJZyVVmJMTnTQRVOaScd19G7Q4XlyrGvPn6I27OdnyuJYNmuW7iMGGusQysSNRBA15BjTXw7i6vevWzBNtoiIkFVOg5akj4UBweMYPZUsZvYpV8mTDhHI9C93N62h0oF2wNyziRiE0DFQWH5XUR4vVQI9PSs23dT8tGnPFYsksa5UX/cdeI4W2ZZhoNYmRVix3RtZPAwBjKIIUgxAK86Urfa03rYyLmdVm4IHp4cxA11Op0ipcDfdCGCXELMSS1y0CigEksiyMoAA1HMazrVdPyOkpK0Uva9iFW3hbYGsu/ooAX6kn/Ca5xnp240tviCLiLjMl1gRbKxk7m3lWXQ663e/Ig7HnFKnEeA3bADspNskqLig5Mw/KSQIaIMdDpNbsMlFbPJgz6fJt9avlfT/ACB7rUljDk8qkspNF8JaAFHLk2C6bT+q+QU9srUljEkVbxyTVK0utLGe5WWZcPpukQY7EzVUGjV3hJYTFCL1gqYNPCafBRlxSjyyOvK8NeVYUm9bjDk1CGq5axUDagyEX7Oa3/ZTU64wVq+NocjUiA2Yq/w94NVe+mt7VyDTJisNnFmsoeMRWUQEzYe2RIchuYO3wq5hcKSNCD8aE3UKllO6sVPqpIP2rxbsc6VxTGUmh1wfBlI1qtjeygJkUvYPi723U5jE6ieVOlrjKkA1RNTi+CcMCHhDWxoTVW5wxmUnej2O4ipWqmE4kMpFRZZ1yTaJF9IYjpWotk7Vb4mQbhNaYdNauvgiRC2EIFRrRq4JWhS2vFroKkXYZKhh9n3AlxWNVbgm1aBu3ARIYKQFQ+RcqCOk13TFY9n3b0X+fSuaey8oBicg1C2QT1BN0n/xFNdy6Z3rJqJ1KjZpsacbBXtHxhuLYwdu5+JibgzkDRLSHMx32kA+YttQE3BdxAyiLaZQq/wokBBHKFVPjNQXMZ3l7E4tjIU/strbQKJvN5eEwD/16nsWnsxmtPLicxVgNixCkiDCgtEzHLpXlT2qK92dv4UoY7yzdW6Xsv8At/oXbl7LieGFtFFy8Z8+8vr9gg+VHcfw9LgcHYrsdiOlKHHkNzDhgTnw1w3I/wClc7vMQB/DctWyTyF0nlV7h/aNXsgsTIbKflI/ryoTTcIyXhUYtRHZqskZeW39z5F/EcMvYS8XtI7p5Asy+TAasI5/Pzk4pxu5etDDolxTdYCXBAyzqACB4NiT0BotxHtHkYJbttdvMYW2NTJGkxr5wNfTcDrlp1LPefPfuDK7AytpP+UkaHbxEaaQJ8RLxbrfkXt9pVDFLJP0sL9/ol+/BrbYMwCnKgARZ/LbtiAT8AWPoaJdmOGrjXa9eDfs4U2rFskjwT4mbKdSTJPViTrApZxd4jD3WHTKPRnC/wDiH+dOvCsR3dlLS/lRQPTb7/eom4rcu2Xa6VyjiX8sV1+n5C32j9nt7DHvLOa9Z3kQblvb31HvDX3lHLUDmGw13SuqYS+77mJMrPIjUH021/nSX2u4N3NzvlHhc+MAaI5kg+ja+hB6imlclyZMElB0L99qpBtavX7oig7uZq3BGuwavJ4QyYLHgCDVPjWDzDMBQ6xad/dBNGLeEvZfEhH1qySjdoy+o2toqRFZRDHcMZTVDanTspao9CVMmHJqJN6P8KsrzoSdEirAbWYr3LRri+FG4oLNFOySVHmWtlNazWTRFJO8NZUc1lQg4+0Phos8RvKuzZbkdM41+o+tLTCuhe2LBRi1uR7yAE+kx96QGFQBHzFFBj9NKFncVYtXlG5A9SKFjEmJxh2k1c4figFNCsVeU7EfOjfBMIrKZoVuInQHxqS0gGPSorbxTo2ATuyfLaku4kOY60ZIKfJfS/KxUYUIJYAzyr2xdCjX1qvYw13E30tW1z3LjZVUfc9FAkk8gCakeESTtj77LLZy4u8QQn4aA8iwzsQPQMv+IUV41xsJYuuurBTlG5zN4V056kUSXBjCWbWFswbdtWzvt3t0k94xG4OdRA5DTlS5iii3Ud1kI6vHmhlZ8swEjoK5+SSeVX0dTT45ek67IFsjDNYtiP8A+XISNw14OLl4x+YZ5WDuLajSmN+NWmDXL75g0NcW3FnvXUeEKiiGPeqLgY3AfxroZCoUUFPZ5+6s3dT37qmYwYLNlJJzE6MQDIG/OpMX2PdTbOkXfcnQx3b3FOVA59y2dJJkgRrTQyTVuuzqajS6XIscVkrba9679mBbGKZWVgfEvPcHSGkcwQSI6GvP3KmYvaxAsW21e1q11GB2sjSVgyGkRsTpRjE9kr9v/gMx/tHINdoz5Z15b0INpmXNoEmJAIXNocpY84I086qjKeL/ANOhmwabXU91teYvn2LOHvJaBTDpkkHPcY5rzjnnuflB08CQJ3nerOHsWWwV64ykXhdRLUq2U29CchjKSWVwx3EKCRmgj+70hdercvh/OpCcigSeoWdJ5Eil9Rtty5L/APCxhGMMXypNN/bX78lHi/Dx+x34/KLR9fxQh+twU0WrQNq2w2dFObkQRMEjYSR8qDYde8zWjp31t7UnkziUP/yLbqz2U4pnwgtnRrUoQRMD8sjcgDQ89Gq1P+Gn9H+pwfiWOtS/+SX5cDFgpVgQdoJmNG5nTb8sgQNjEsa945h1xFoowgFcpPNSNmG+oJkdIFDWua+IkkicudjBHRpB1BnX57GrS2l92SSInkDtIM7HzjppRUqOXtbfRzY8NIBBGqkg+RBIP1BqhYwha6EA1Jpv49eVHcfxQ3rmEz85qr2IwKXMUXYgBRp5k/19a3N2rMXToL31GFtKAgkiqI4ywkmI9KdMdw1LwbmBt0rn/aVwim2u451lVydG1Sio2wZxHiouEmBS9faTUyg1o9itSjRjlLczTDjWi+H0oYtkiprd0ig+Qr5ewniNVoS1irYxBitDcpU2i1QUuWVDbitauaGo3tinUhJYq5RWrKm7mso2JsZ232uYUHDl41GWP8VcdCk6DUkgADUknQAAbmeVdv7f2u8wrg/CkP2Z8LQ3jiLo0tHJanY3SJY+qoRH96eWizmoptghByaSDfZL2S28ovcQLHmMPbJEabXri6z/AGVIiNztTkvEsLhQVsYOzZHUWRPqXjXYamvMdxEZd9IpexeN865uTUy8HTxaRPs34zxa3e0dLdwNsGRWU68usQT4eomNKU8Tw60rfhfh5tQhMo4ndDJKzOizsOWtGWQNrsTzG59f4vjNR4iySpDRI1BgxoR8tcuk66a9BjzyTtMtnp4tU0erhFaz5xSHewRF3KqlmZoVVBZmPIBRqT5Cnfs9dTxpeVrhWAviyKxygvmygMdTpBGk0W4ZxBMO7Paw1q3cMjOAS4B3CsxJAMcq3PURowf4Wd8AjhHsqYgXMdc/Z1P/AAVhr5H9o6rb+p9DRw8TsYQhMLZt2bYEMVUFyDoS9w+NzzOvKvMfxdr25oJiLciZrPPM5GnHplHsupfBzMNMzEkGYHKB1EzB6UM4hcmh6Yw22y65Ty6enlW3FcaLdo3Dy0UfxMfdH6nyBqja3L3NiahD7EPnYW4t/AvZaC2HxMr8AtwAdSIugDqnlRDGXJfho5EWT88PiB9qQ/ZNxY20unVig7082JtOJHnKYi5rXQe0eVL2CKxkFxQsbZRZv5cvlBEVvXCr6HPlFqafhptffHn8zXtD2oezea0LQuoQAQqZm8SCVJ71dTJ5bEUG7HcYsO7W2Qs7sm65GVnuRcYeI5FNy8JAaRl2MUS7XdqjYL2mtllYMgKoWKzbQsSc4H/E0EcqSOyWLniCnUZ7kgHQiLq3QD8EquU2pJGrT6ZT085ONUrTvur8Db2s4dhFt3cqRdRWnwH/AJJcEXGXUiUIhtzHlWzeze1cUMrMjGdFLREmATcNwk+YifKl32mLOJ9f/wAsP+pNNXZ/iS43CZGjMDqDB8QbOdDOgYmN4UodTIA+VyaaG/j4dPDLCbp3f2eF+gp9o+xD4W2103QVBGka6sB72mus7cqU794jErftGC5HfJsCTo7r/EDq0bgk8jTJ2obFWZs3rhe2fdJ0GhDDwqcobQaxtsd4SuKqchyiZgEcxJ5D+t6rjW6l5N2WE8ul9TI9zXKa+n4L7x7bBAHNMmCVjcEgjYaHQnXX9a2e02hOkxO+hjUH0J2++5h4FjHuYW3lGd1VUdc2Vpa2MrFuUGCfjz0J0qoWXy5hALDdmgZpXcayYGozbUVxwzizbu49Ch2r4ZKC9yByMf72qHy1JHP3hSjevm2fCxHmDXU8QLdy29ppVXXLPQE7gDmJJ9RtrXIMYjK7I3vKSp6Spgx5VsxS4oxzXNh7hHai+sqGkEc96juWS8ljJOtDeGLuaIWH5VZSK22AsT4WIrVXq1xPDwZ86pqaDCgjYAIqq++leC7ArA9L0W/zdnoasLV4WrUVLDXhHuaK87ysZJqEDWihJWifNWV5Ne0aE3M712xf8Ejypa7MEJg0WAQS5IjQ5nLa/CB8KZu0qAqSdgKSOEY8G2QD7rsp8vFnU+kOBPlWPVJuHH1NujrfT+hfxF90PhbMv8DHUbe6/Pno3M+8KrLjwxgyD/CdD6jqPMSK2uvUDoG0IB5wa5tp9nZUGui4uIjnXly/IIP9f11od3DD3TPk0n5Pv8TmqYX494FfPdf8Q0HxipT8Dcf6kT4JvxFB1II16htJ+4+BotdwutAcUz5GewZdRIIAYaRrrodY3n60rHtXjG3xNwf3cq/RVFacOKWRWjJqNRHDLa1Z0b9kbkKrX8EVBZ2CLzLEKo9SxArnF7jeIY+LEXj63X+0xVR2kydT1Op+Z1rStK/MjG9evERr4nxnC2zrcN1ulrUfG4fD8RPpStxbjTYhhICovuoDIHUkndvP7VVxNnmKgWtEMUYGXJqJ5OH0PPs3x627niMAF82kjJdssmwBmGUaelNWI7UK+GwiuT3lhxm0JlQHUEmI0BjQk67aVzfsxiMt7fdG/wAsN84DfOma7zFZM0nCfH7/AHR6X4dp8Wp06cu48fr/AEl+h0O92+wLHM6CTzKMxPTxFBNJNriSHiPeqwCSSCdAPwCoHiiPFA1r3soHGJGS2X8LKSFzZA6kBiYhRyk8iat8S7C3pLWUlSZyHwsnkCdGXoZmKXfKXIY6XBp5yhuatVy15+4t+0+6rXLbowYePbzW3AI3BhRoddRW+D7IYmyRew1yQT7reGQrEQSpmZB1CiOR50oYrC3LZ7u6roVnwMCAJ3Kg6Qeo3olw7tVibOi3ZA5NMfSMx/vTS7k3bLHpMscMceKSa5u+mn+I69qrPf4Au6lXt5veUqZVmVdGAiWymYiGaNGmuXgBqbeIduHv4d7Lpqw94QSekxlA110B2pUfDncUJyT6G0GnyYoOOReS92dC4bF3Fa9Ae3bQIB5BVJbZcogDmTcFHrenga5mcaxoFERPmSZWTtoOlL+N4OxxOGxFlCReHjEFwGt+C+raaAoQBPXcb002uBFmDs2QkAEaM8cwYOQNsCRm2gaVonxUr7PObeXBqmmzVbPhDDlIg8ojfz1rnHazDZMXc6NlceYKgH/MrV1z92DIVDH+hpMVz/2hcNZe5uEa62yfQZl+zU2HJcijLi2oVMJiMtFcMk60BTeiuDxGWtTdGfvg84nhzBoSBTkloOmope4lg8pMUinYzg0UGFeAGts1bWXE60zJGjwCtpqxfQRVYLSlidGwNQuutStIq5w1FJ8VHoEueAcFPSspzt4C1FZQ9QnpHR+1rlbRA3iuR4Tiv7PfOb3H0fnGuhjy1+fkK7D2nsyjN0FcXbhty87FUJUHxNyWg0naYsW1Tj2OLtABBzKdQZ5ac+Y8/vNeK07HXpz+I3oXwO/3Z7tYa2vXaeeXprRu9jcMFl1YAcsuYfIa/Subkw0+Ds4tTa5PAtbKCTA36c/9PWveHrYvAlNVG5yxy8/5VYxC2xCyQnMDSR0Pl5VUsEm+S56qNcFjC4qxZtsGIz3BqdNQPPn/ALVzDiEC6+XbNpXT+KJYvBSseEVz/iWABdsvWulgqPByNS3Llgdq9Rqlu4MrUNwRFa7Xgwk+hqhiLWU0U4Nw58RdW2m55nYV1q12NwdvDdzdQXLhG/5p6yNqbbasF80jnvZSyq2C+TMWnM+WcviyqgY+7PicxBOToDRHuRmVS2UZlUtvlUkAkjnAn5edYME9iybbQtu27WkUZJe6WW7cdyPEWVO5U5p95B+XSO62Yeo+4rl6p/OvY9r8Eg1pn9rf9EdDwKg2ot/h4cH8NV/92+R+YaazvmIJOsCINW7aADXvGO0MyzMTBiI0oFhO1SOyJbBtM6tnMaWxbtMcojdBkAyiNNTrFHcSq22eTlBGhOZbmfXxZy2U6RAy7qdwYCrqzmZ4ShOpLnv+5pjMFbxFspdTQba6oeqtypcfsKoP/vNl6ZAW+JkfamXCW8seMsCJlo15ggqADvyqfEMAJJj1pG4+Q482XFxjfArWuxloe8zt8Qo+QE/Wpf8A0jZ6N/iNHWxEaamq1zE+tVuUSx59Q3/MyOzgBbXKgCjy/nzPnWwSKj72vUaeRNK5oo2ybtktulb2noBglnfv0y+uW5P+XNTBieLWrUd5dt252zuq/IEzXPO33adMS6WrTZrVuSWGz3DppO4USJ6sfWtGni5TTM2okowYp4WzrVxLcNWggCr2B8RAClj0Ak/SurJcHKi+Qng7LFdAdvhVHieEYAyppxweMW0gDLl9RH3rfGYu1ctnbasm+ma/Tcl2crurUamrXEky3GA2mqlaezL0WFcnSnDgnY43bYYtE0n4O0SwA610Th9q4qLDwOdVzdF+JX2QYrsDCkhtqUGtd2xB5GukY/EGBD+opVxHZ3vGLTvSQbfY2RJdFSxfEb1lSfudl0rKYG4692g7QYQoVN+2BrrmFcd4nxFEuMtm9mRtSVMA+RpWNuvLduTTONlMZbehp4ZjDmjaazj3EMvgWCx97yFBMO7AiD6UVtcFMm5cNBYrlZY83y0hh7KOFwzCfFJNaXcT3p0aDSzdxxQ+H/epsPYa54wfWpOFOxsc+KGa1YdLbZTJPSlNsQ2YzIM6g0z8M4mLbIp11hh1E1Y7e4CyjpdtxLDUDn0P6UIR4BlnyKN+6TvVHENV29dDGRVDEnWrYqkUSds34dxN7F1bicj9KcP/AFYVw16+Ce9fwJzyFgfF5QASPOKRxTb2Ae53n4cAqyqCWya3FuKQp/iyzB0E5QSM2sdtUGNJhXtFxdbl4opRVtswRVXeYGYlR42YKpLGSTzocEPOB6HT4gx9KM/uW8SGN4vybIzNEabZZPxioblsjqfUEfdq5E5W7Z9BwY9sFGPj6IGW8UUaV0Oo/wAQKmJ8iR8adLPtDR1m9h7bOBBaW+JjISgnlJHnSvdwwcagT15/Oht/Dlepjp73wjf4U8MjXRTq9JjzczXXlDTxrtgly3ktIUBnaQolSAQYG0zAG8GREMu3Lwb3jm8yZPzNV7N8HnPmND8QN6kFrXn8Qn8qWbt8jabDHDGsZYw+OdV/Be4oHRmg+i5gPjWw41cOhu3weud9fQFpPwmvBtBP9eoFTWEAOg1NVto1enf0/Av8Px11VuyblwvYvBVZzmBCZpSZyvCnKRqCee1LXavFm5kuLceHto0Bzl8S75Qxy6h1I6oRqIJaeH4w27iXF1a2wYdD1B8iJFL3aO2bKOzQy4kuLUH3UW6zZSI0KG5GmkERzjZpJJpryeb+OaeUZrJH+Vqn7q/6CbdSOVbWzXr6ioVaK6B5obeD8FFzCu8SRm+n+1dV9mtuxhLOZlBYjUwJ+tc37HcdFuybRWQxOvTNvRo8Z7gEQSDVOSfNIvhitcjf2wu2MVJCgE9N/jFIl3C21Q2hvU+G46pBaCtCeI44Bs3I86zctmtKMYitxuxkuRQ0NT/wfs7axbZnNdN4XwjAWcObfdpJGugk+prTvS4ZicW3aPn/AIficjgmnCzxUldDoaK8b7EWi82xAJ+VCcfwruwF5il3KXJYlKHAP/eBD1ffi4Ea0Iv2cmpqTD30I13qMnkOLjswBisqjb48FEZJispKZba+on3DWWudZFe2hB9a1GItYQ6qehFMOJ4mG05Uu29K2N6ni6FaLOLAO1R4PijWTIEjpUaX6y6lRqwp0W24rnu5wImjPE2OJshhulK9kQaZODlgwHJ/uBP2mgo8EbAFkaVBeNEuIWMlxlHI/fWhlygwEdGezbv+MLUm5lVkQAks1sl1ZQNSysqkDXfUETAcVYwDqt1C4lZg7aToDrpoSDr0oDHShwh1hrwUYi4oZraO3gbxZyck/wBkmDAzanehWMuXc2XNJGms6fMlj6kgetN98KxZ2zFrviyiNZ1guOQM7TtQHHYWGiAo6AQB/R5muNN/M+D6Bpot4YpO+FyBWD9ZPwH0mo886Gib4MHfWov3f0+XMfrQ3Iv9OQMNkTJGvUaH+RqZF5A+mu/+v+lW8RgiORk6g9Y3jz/186r2rRjbTmP9P6ijutCrHT4N7Q8vEDMdR/ofpU4AAn8h+akfqPqK0HnJA/xp5g/mH2qyqRqIYHeOY6xyNVs0RRvZBnz+jDqKrdprAfD21Y+EftVyfzLlGD92d+cjnJ51aVB6ryPMVPctC7ba2wzaOynYhhbMn4quU+Wu4FWaeajkTZg+LYZZdLJR8c/h2c5weHzGK1bhLliAunWrZxAsuQBqDU374YjTSu1wfPybhzC0Mp3otb4hnEMJpUxV0nXnVvBY4xVGSHk04slcMcu8sumQDXnQbjNkEhFqKxjoGaaG/vo5586rjB2XZMsVGhi4UWQBRoaJX+MNagEEmlzDdodpGtFrfEhc1MaUJxd8ghJPoOWuMhgoIIJoR2geLnXMB8CKuDilu7Ayxl51HxEq5AAnzqzBC7QmeW2mKfE2IWDQEXiDThxfCSNKWv3azNAEmtM4pGaG6TpdntvGaV5TVwLhaJai4nik/YV5VFx+pq9DP/tf4CShr1hzrxDU6irTIbjaq7Ud4TwE3rF5wY7qNPUTQcW5qJ2FquSuSRVi3dmor9sitLRogLU0b7P5rl1LYaCZg+cUALaUW7L4rLirRPWPnTWBlntHwO7hrhF3XNqG5GgD1032n+KyjdIrmDP1oMiPBUlkgMpYSoZS2k+EEZtOek1qKxhShO68PKM6tchUKRpACwrARrooYb9B1oJjRIEmTJ21nznp9614TxEPg7DFszMoQKBLtdnMVVTuRm3OgiSRRVeC5Y7w6ndAdP8Aufdj8h5Vy80fmaS8vn3PY6XVwxYozlK24pUvsv8Af3ALuuunxivFw6iCZ8on9KarOCRfdRR6Afyob2kwMWmupCOgLaAQ4HvBhsdNjuPSao2F8Pi0W6cePcBXLBQEoCCZhTJVjuIze60/DlVe/BXOsg7kc4/WqGA7VJclbqhG2zDVPjzX6+tXgY/SPpFCUXHhnTw54Zlug7IxcBAb+geXw/29fRIMroen5W9P4T9PTetXt5TmUafmXlB3IHTqPjWDSI1U7eXkaBZ32XLTTyjqKsmwGt3F1BZNCJkgMpuLA1hrYdT1BI51Tt1assVlz+QZ9iNiANROmZlnTaTUxuppop1iUtPNSdcPkQOM2IuE9aH5opsxXC1xCSpgqPnSjdtlWKncGu3F2j5u0SZpo72XsI4cXNhS8tT2MSVBAMTRfJE6CXFr1ucto+GhAQzA1JMAdSdhUtzSum+yv2fC7GKvjwjW2p/8j59KnCQVcmIHEuC3sPl71cuYafyqrZxhBrsnbT2bYvHXQbbIttB4QwM/SgGG9jl9QDcuoI3gH9TVe61yW7Kl8opJxCQBEGrq8SyirXajgFvDwFuBjz2/SlW5eIq/HSXBXmty+YPfvDMY5mj+CsW0AkCaRuGuWuCmexhbjnw61i1cnJqKPQ/BccYQeVoOlFOulZRThPZ8d2O8Hi51lZlpsh05fF9NF1ZxBKsJWVldQ8QPnY/BFeHYvEZhlBKFeeirr/mFDex2Ht3CMyzXtZVM+E2X43dJ/aXe3fCFVFFu34ieUD70ivhGXdYPqP0NZWVMcnRbLGnyeAaU09kez63WDE6gyKysqybaRngk3Qz+0MRhAOhFctevaynZXVMiy1sm9ZWUAnQfZvfLMFPu21u5ehZmtFj1kKygctT1NdCxImPMVlZWLMvnOhhdwRCuI1iqvau7GDvRv3ZA9W8P61lZWbyaaOUcI4aLphXkc4EfUxTT3eUQB7oiPQVlZT6tVR1PgmaWTdf0NrTa9DyqLKBy8J3HSN46ciKysrEuz0fgnsD+uorfiFwrh77RIFlwR5XIsz5wbob/ALaysp8X+ZH3MnxCTjpcjX0YD4XihpG9VON8FLtnSJPLavKyurdM+eszBdhsRc2yr6mfoKZeE+yQuyh751MeEDT0rKym3MVqjqPCfZfw/CAMbXeOB7z+NttYnb4VKvaXD2ZQKQAdgNKyspsvFE063N2Be0ftjSzbItoc3ntXKOMe0LE4ifxGVTyBj7VlZUgr7LJvbwgBdxjHUsSfMzUtq13i+dZWVeihmmBm3c1p+7LJIZ51H2FZWVmlFeqjrYsklo5JDjheJjKJ1PpWVlZWo45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1082" name="Picture 10" descr="http://www.forbes.ru/sites/default/files/imagecache/photogallery-photo/gallery/1113993303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2066" y="1357298"/>
            <a:ext cx="1928826" cy="1809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1084" name="Picture 12" descr="https://kazan2013.ru/uploads/sport/main_article_photo/10016/sy-345x23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3929066"/>
            <a:ext cx="2357431" cy="1904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28596" y="2428869"/>
            <a:ext cx="6429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Олимпийские  игры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21века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 descr="лондон 2012г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3357562"/>
            <a:ext cx="2357454" cy="235745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85720" y="5786454"/>
            <a:ext cx="2286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Летние Олимпийские игры в Лондоне (2012г.)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6" name="Picture 4" descr="логотоип сочи 20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488" y="3357562"/>
            <a:ext cx="2071702" cy="240346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643174" y="5857892"/>
            <a:ext cx="257176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Зимние олимпийские игры в Сочи (2014г.)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1618" name="Слайд" r:id="rId3" imgW="4233573" imgH="3174528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1357298"/>
          <a:ext cx="8429682" cy="323183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09894"/>
                <a:gridCol w="2809894"/>
                <a:gridCol w="2809894"/>
              </a:tblGrid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Вопросы для сравнения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Олимпийские игры в Древней Греции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Олимпийские игры Современности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Традиции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28597" y="2071678"/>
            <a:ext cx="26432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проведения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357562"/>
            <a:ext cx="2571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5" y="2714620"/>
            <a:ext cx="2571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Периодичность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28728" y="357166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0364" y="285728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0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6498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1357298"/>
          <a:ext cx="8429682" cy="45492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809894"/>
                <a:gridCol w="2809894"/>
                <a:gridCol w="2809894"/>
              </a:tblGrid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Вопросы для сравнения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Олимпийские игры в Древней Греции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Олимпийские игры Современности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Традиции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1.Прекращались войны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2.Участвовали только греки –мужчины.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3.Победитель награждался оливковым венком, пальмовой ветвью.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4.В перерывах между состязаниями выступали поэты и музыканты.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1.Не соблюдается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2.Участвуют  мужчины и женщины.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3.Победители получают золотые, серебряные и бронзовые медали.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4.Большая культурная программа.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28597" y="2071678"/>
            <a:ext cx="26432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проведения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357562"/>
            <a:ext cx="2571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5" y="2714620"/>
            <a:ext cx="2571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Периодичность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2071678"/>
            <a:ext cx="17566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2071678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dirty="0" smtClean="0">
                <a:solidFill>
                  <a:srgbClr val="002060"/>
                </a:solidFill>
              </a:rPr>
              <a:t>По решению МОК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1" y="3429000"/>
            <a:ext cx="14837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5 дней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929322" y="3357562"/>
            <a:ext cx="2714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 летних игр -15 дней, а зимних-10 дней.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2571743"/>
            <a:ext cx="242889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1 раз в 4 года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(только летние)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00760" y="2571744"/>
            <a:ext cx="26432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</a:rPr>
              <a:t>1 раз в 4 года (зимние и летние)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28728" y="357166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</a:rPr>
              <a:t>Правильно ли ты ответил?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9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142852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285984" y="6072206"/>
            <a:ext cx="28761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5714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28572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142852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http://www.metmuseum.org/toah/images/h2/h2_14.130.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786325"/>
            <a:ext cx="2000264" cy="19288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14282" y="1071546"/>
            <a:ext cx="87868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Е.В.Саплина, Б.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Ляпустин. История древнего мира. Дрофа,Москва.2007.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 Володин. Энциклопедия для детей" Т. 20. СПОРТ - М.: Аванта+, 2001.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Кун Л. Всеобщая история физической культуры и спорта. / Под ред. В.В. Столбова. – М.: Радуга, 1982.- 400с. 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Олимпийская хартия. – М.: Советский спорт, 1996.- 96с.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Ратнер А.Б., Родиченко В.С., Столбов В.В. Приглашение в олимпийский мир. – М.: Советский спорт, 1995.- 32с.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Романов А.О. Международное спортивное движение. – М.: Физкультура и сорт, 1973.- 256с.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Твой  олимпийский учебник: Учеб.пособие для учреждений образования России / В.С. Родиченко и др.; Олимп. Ком. России. - М.: Сов. спорт; Физкультура и спорт, 1996.- 136с.: ил.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Твой олимпийский учебник: Учеб.пособие для учреждений образования России. 3-е изд., перераб. и доп. / В.С. Родиченко и др.; Олимп. Ком. России. – М.: Советский спорт,1999. – 160с.: ил.</a:t>
            </a:r>
          </a:p>
          <a:p>
            <a:pPr>
              <a:buFont typeface="+mj-lt"/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Хавин Б.Н. Всё об олимпийских играх. – 2-е изд., доп. – М.: Физкультура и спорт,1979.- 607с.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6738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1785926"/>
            <a:ext cx="58946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Символика и атрибуты  Олимпийских игр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739" name="Picture 3" descr="C:\Documents and Settings\Администратор\Рабочий стол\анимашки,шапки\аанимашки\zvezdia-55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28604"/>
            <a:ext cx="2500330" cy="21431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85852" y="10001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00166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71538" y="714356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 часть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7762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57167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357166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3286124"/>
            <a:ext cx="5500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Обобщить знания и сделать презентацию о спортсменах Владимирской области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9571" name="Picture 3" descr="C:\Documents and Settings\Администратор\Рабочий стол\анимашки,шапки\аанимашки\knigi-185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571612"/>
            <a:ext cx="2052642" cy="1357322"/>
          </a:xfrm>
          <a:prstGeom prst="rect">
            <a:avLst/>
          </a:prstGeom>
          <a:noFill/>
        </p:spPr>
      </p:pic>
      <p:pic>
        <p:nvPicPr>
          <p:cNvPr id="109572" name="Picture 4" descr="C:\Documents and Settings\Администратор\Рабочий стол\анимашки,шапки\а шаблоны презентаций\animashki-komputeri-32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000108"/>
            <a:ext cx="1752601" cy="2500330"/>
          </a:xfrm>
          <a:prstGeom prst="rect">
            <a:avLst/>
          </a:prstGeom>
          <a:noFill/>
        </p:spPr>
      </p:pic>
      <p:pic>
        <p:nvPicPr>
          <p:cNvPr id="109573" name="Picture 5" descr="C:\Documents and Settings\Администратор\Рабочий стол\анимашки,шапки\а шаблоны презентаций\animashki-komputeri-33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714356"/>
            <a:ext cx="1571636" cy="2071702"/>
          </a:xfrm>
          <a:prstGeom prst="rect">
            <a:avLst/>
          </a:prstGeom>
          <a:noFill/>
        </p:spPr>
      </p:pic>
      <p:pic>
        <p:nvPicPr>
          <p:cNvPr id="109574" name="Picture 6" descr="C:\Documents and Settings\Администратор\Рабочий стол\анимашки,шапки\а шаблоны презентаций\animashki-komputeri-39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4143380"/>
            <a:ext cx="1743075" cy="1671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6802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42852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Олимпийская Хартия-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714356"/>
            <a:ext cx="607223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Кодекс основополагающих принципов, правил и официальные разъяснений, принятые Международным олимпийским комитетом.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управляет организацией и функционированием олимпийского движения и ставит условия празднования Олимпийских игр.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документ по предложению Пьера де Кубертена был утвержден Международным спортивным конгрессом в Париже в июне 1894 г.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1991 году была принята современная  Хартия.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4" name="Picture 4" descr="Картинка 1 из 230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1357298"/>
            <a:ext cx="2571768" cy="178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142852"/>
            <a:ext cx="1500198" cy="12858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8596" y="3071810"/>
            <a:ext cx="4357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Олимпийская эмблема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571876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Пять олимпийских колец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пять материков, а их переплетение - дружба и сотрудничество всех народов мира.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Picture 4" descr="http://victoria.gorod.tomsk.ru/uploads/47343/1295083643/Olympics_7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4143380"/>
            <a:ext cx="242889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57158" y="4357694"/>
            <a:ext cx="3643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"Пять колец - голубое, желтое, черное, зеленое и красное - представляют пять частей света, которые приобщились или приобщаются к олимпизму» -  (Кубертен.)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357950" y="3143248"/>
          <a:ext cx="2500330" cy="3596640"/>
        </p:xfrm>
        <a:graphic>
          <a:graphicData uri="http://schemas.openxmlformats.org/drawingml/2006/table">
            <a:tbl>
              <a:tblPr/>
              <a:tblGrid>
                <a:gridCol w="1250165"/>
                <a:gridCol w="1250165"/>
              </a:tblGrid>
              <a:tr h="92557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ЦВЕТА ОЛИМПИЙСКИХ КОЛЕЦ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Европа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364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Черный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Африка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645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Америка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3646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Желтый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Азия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645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Зеленый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Австралия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8850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290"/>
            <a:ext cx="5235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Олимпийский девиз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785794"/>
            <a:ext cx="5286412" cy="83099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«CITIUS, ALTIUS, FORTIUS»,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«Быстрее, выше, сильнее»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1" y="3286124"/>
            <a:ext cx="3857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Олимпийский флаг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643314"/>
            <a:ext cx="407196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Международный олимпийский комитет утвердил олимпийский флаг в 1913 г. Его официальным образцом стал флаг, который в 1914 году на Олимпийском конгрессе в Париже подарил МОК президент этого мирового спортивного объединения, Пьер де Кубертен. 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O3489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71876"/>
            <a:ext cx="378621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57158" y="2285992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«Самое важное в Олимпийских играх – не победа, а участие, также как в жизни самое главное – не триумф, а борьба»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785926"/>
            <a:ext cx="58578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ОЛИМПИЙСКИЙ ПРИНЦИП</a:t>
            </a:r>
            <a:endParaRPr lang="ru-RU" sz="2000" dirty="0"/>
          </a:p>
        </p:txBody>
      </p:sp>
      <p:pic>
        <p:nvPicPr>
          <p:cNvPr id="13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142852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9874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290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Олимпийский огонь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857233"/>
            <a:ext cx="62151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огонь зажигается на родине Олимпийских игр, в Древней Олимпии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643050"/>
            <a:ext cx="67151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дальше продолжается великая эстафета: факелоносцы день и ночь, в любую погоду, несут священный олимпийский огонь из страны в страну, передавая факел друг другу. Последняя дистанция проходит по кругу олимпийского стадиона, где открываются очередные Олимпийские игры, и несет его лучший спор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тсмен страны, где они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проводятся в данный момент.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786190"/>
            <a:ext cx="571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Олимпийский факел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4500570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специально сконструированное приспособление для доставки из Олимпии священного олимпийского огня, оно представляет собой небольшую чашу со сравнительно невысокой рукояткой.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6" name="Picture 4" descr="Картинка 3 из 4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3275" y="3643314"/>
            <a:ext cx="2278482" cy="2951919"/>
          </a:xfrm>
          <a:prstGeom prst="rect">
            <a:avLst/>
          </a:prstGeom>
          <a:noFill/>
        </p:spPr>
      </p:pic>
      <p:pic>
        <p:nvPicPr>
          <p:cNvPr id="79878" name="Picture 6" descr="Картинка 2 из 3783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142852"/>
            <a:ext cx="2132005" cy="3257576"/>
          </a:xfrm>
          <a:prstGeom prst="rect">
            <a:avLst/>
          </a:prstGeom>
          <a:noFill/>
        </p:spPr>
      </p:pic>
      <p:pic>
        <p:nvPicPr>
          <p:cNvPr id="12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0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0898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52"/>
            <a:ext cx="53958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Олимпийская клятва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спортсменов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928670"/>
            <a:ext cx="54292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"От имени всех спортсменов я обещаю, что мы будем участвовать на этих Играх, уважая и соблюдая правила, по которым они проводятся, в истинно спортивном духе, во славу спорта и во имя чести своих команд".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244334"/>
            <a:ext cx="70114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929066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0" name="Picture 4" descr="Картинка 9 из 63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1428736"/>
            <a:ext cx="2857520" cy="2057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214546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143108" y="3000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282" y="2928934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Олимпийская клятва судей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2" name="Picture 6" descr="Картинка 56 из 1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857628"/>
            <a:ext cx="309562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57158" y="4143380"/>
            <a:ext cx="5286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«От имени всех судей и официальных лиц я обещаю, что мы будем выполнять наши обязанности во время этих Олимпийских игр со всей беспристрастностью, уважая и соблюдая правила, по которым они проводятся в подлинно спортивном духе»</a:t>
            </a:r>
          </a:p>
        </p:txBody>
      </p:sp>
      <p:pic>
        <p:nvPicPr>
          <p:cNvPr id="16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142852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1922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5510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Олимпийские Награды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928670"/>
            <a:ext cx="37862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личных соревнованиях первый приз состоит из позолоченной медали и диплома, второй приз – из серебряной медали и диплома, а третий приз – из бронзовой медали и диплома. На медалях должны указываться вид спорта и вид соревнований, за победу на которых они присуждаются.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643314"/>
            <a:ext cx="4357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Олимпийский гимн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786322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Олимпийским является гимн, утверждённый Международным олимпийским комитетом на 55-й сессии 1958 года в Токио.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4" name="Picture 4" descr="Картинка 3 из 596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571480"/>
            <a:ext cx="292895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26" name="Picture 6" descr="http://im4-tub-ru.yandex.net/i?id=135169749-41-72&amp;n=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2000240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28" name="Picture 8" descr="Картинка 2 из 607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29322" y="4000504"/>
            <a:ext cx="2857520" cy="2657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02" y="0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2946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52"/>
            <a:ext cx="885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Олимпийский Комитет – МОК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714356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 июня 1894 года на Международном спортивном конгрессе в Париже было принято решение, вошедшее в историю человечества, о возрождении современных Олимпийских игр.</a:t>
            </a:r>
            <a:endParaRPr lang="en-US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Основатель и президент МОК - Пьер де Кубертен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071678"/>
            <a:ext cx="7000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 Олимпийских игр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000372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МОК устанавливает программу Олимпийских игр, в которую входят только олимпийские виды спорта.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Обязательное условие, без которого вид спорта не может быть признан олимпийским, - наличие Международной спортивной федерации, осуществляющей на мировом пространстве управление и развитие этого вида спорта.</a:t>
            </a:r>
            <a:endParaRPr lang="ru-RU" dirty="0"/>
          </a:p>
        </p:txBody>
      </p:sp>
      <p:pic>
        <p:nvPicPr>
          <p:cNvPr id="11" name="Picture 4" descr="Картинка 27 из 6596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786058"/>
            <a:ext cx="3143272" cy="3381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7042" name="Слайд" r:id="rId3" imgW="4570330" imgH="3427599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1071546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0004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7044" name="Picture 4" descr="Олимпийские игры в Москве. Архи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3643314" cy="2643206"/>
          </a:xfrm>
          <a:prstGeom prst="rect">
            <a:avLst/>
          </a:prstGeom>
          <a:noFill/>
        </p:spPr>
      </p:pic>
      <p:pic>
        <p:nvPicPr>
          <p:cNvPr id="87046" name="Picture 6" descr="Картинка 15 из 267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285728"/>
            <a:ext cx="3705212" cy="2643206"/>
          </a:xfrm>
          <a:prstGeom prst="rect">
            <a:avLst/>
          </a:prstGeom>
          <a:noFill/>
        </p:spPr>
      </p:pic>
      <p:pic>
        <p:nvPicPr>
          <p:cNvPr id="87050" name="Picture 10" descr="Картинка 38 из 2714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3500438"/>
            <a:ext cx="3857652" cy="2786082"/>
          </a:xfrm>
          <a:prstGeom prst="rect">
            <a:avLst/>
          </a:prstGeom>
          <a:noFill/>
        </p:spPr>
      </p:pic>
      <p:pic>
        <p:nvPicPr>
          <p:cNvPr id="87052" name="Picture 12" descr="Картинка 13 из 63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6248" y="3500438"/>
            <a:ext cx="3786214" cy="2786082"/>
          </a:xfrm>
          <a:prstGeom prst="rect">
            <a:avLst/>
          </a:prstGeom>
          <a:noFill/>
        </p:spPr>
      </p:pic>
      <p:pic>
        <p:nvPicPr>
          <p:cNvPr id="10" name="Picture 8" descr="http://im4-tub-ru.yandex.net/i?id=220352731-33-7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00958" y="142852"/>
            <a:ext cx="1500198" cy="15716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428860" y="18573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000232" y="3000372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Олимпийские игры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847</Words>
  <PresentationFormat>Экран (4:3)</PresentationFormat>
  <Paragraphs>162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Мажор</cp:lastModifiedBy>
  <cp:revision>169</cp:revision>
  <dcterms:modified xsi:type="dcterms:W3CDTF">2012-11-04T11:52:54Z</dcterms:modified>
</cp:coreProperties>
</file>