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21523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i="1" dirty="0" smtClean="0"/>
          </a:p>
          <a:p>
            <a:pPr algn="ctr"/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пару».</a:t>
            </a:r>
          </a:p>
          <a:p>
            <a:pPr algn="ctr"/>
            <a:r>
              <a:rPr lang="ru-RU" sz="4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изучить знания детей  о предметах, облегчающих труд человека в быту.</a:t>
            </a:r>
            <a:endParaRPr lang="ru-RU" sz="4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28736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сравни предметы и назови те, которые облегчают труд человека в быту и создают комфорт; разложи все картинки попарно (веник и пылесос, стиральная доска и стиральная машина и т. д.)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25442" y="0"/>
            <a:ext cx="1182783" cy="1428736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214422" cy="1214422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214446" cy="121444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142852"/>
            <a:ext cx="984343" cy="1189031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023929" cy="1023929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071570" cy="10715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571868" y="1214422"/>
            <a:ext cx="2714644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910" y="16430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2</a:t>
            </a:r>
            <a:endParaRPr lang="ru-RU" sz="6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142852"/>
            <a:ext cx="984343" cy="1189031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023929" cy="1023929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071570" cy="10715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571868" y="1214422"/>
            <a:ext cx="2714644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910" y="16430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2</a:t>
            </a:r>
            <a:endParaRPr lang="ru-RU" sz="6000" b="1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071934" y="785794"/>
            <a:ext cx="1785950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2910" y="292893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3</a:t>
            </a:r>
            <a:endParaRPr lang="ru-RU" sz="6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142852"/>
            <a:ext cx="984343" cy="1189031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023929" cy="1023929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071570" cy="10715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571868" y="1214422"/>
            <a:ext cx="2714644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910" y="16430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2</a:t>
            </a:r>
            <a:endParaRPr lang="ru-RU" sz="6000" b="1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071934" y="785794"/>
            <a:ext cx="1785950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2910" y="292893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3</a:t>
            </a:r>
            <a:endParaRPr lang="ru-RU" sz="6000" b="1" i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571868" y="3929066"/>
            <a:ext cx="2714644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2910" y="435769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4</a:t>
            </a:r>
            <a:endParaRPr lang="ru-RU" sz="6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142852"/>
            <a:ext cx="984343" cy="1189031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023929" cy="1023929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071570" cy="10715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571868" y="1214422"/>
            <a:ext cx="2714644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910" y="16430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2</a:t>
            </a:r>
            <a:endParaRPr lang="ru-RU" sz="6000" b="1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071934" y="785794"/>
            <a:ext cx="1785950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2910" y="292893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3</a:t>
            </a:r>
            <a:endParaRPr lang="ru-RU" sz="6000" b="1" i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571868" y="3929066"/>
            <a:ext cx="2714644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2910" y="435769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4</a:t>
            </a:r>
            <a:endParaRPr lang="ru-RU" sz="6000" b="1" i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3679025" y="2750339"/>
            <a:ext cx="2643206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4348" y="564357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5</a:t>
            </a:r>
            <a:endParaRPr lang="ru-RU" sz="6000" b="1" i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04" y="-24"/>
          <a:ext cx="2381224" cy="68580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29322" y="-1"/>
          <a:ext cx="2381224" cy="6858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1224"/>
              </a:tblGrid>
              <a:tr h="15353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6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быт тех\вен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42852"/>
            <a:ext cx="1809731" cy="1357298"/>
          </a:xfrm>
          <a:prstGeom prst="rect">
            <a:avLst/>
          </a:prstGeom>
          <a:noFill/>
        </p:spPr>
      </p:pic>
      <p:pic>
        <p:nvPicPr>
          <p:cNvPr id="1028" name="Picture 4" descr="D:\быт тех\пылесо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2928934"/>
            <a:ext cx="1249378" cy="1249378"/>
          </a:xfrm>
          <a:prstGeom prst="rect">
            <a:avLst/>
          </a:prstGeom>
          <a:noFill/>
        </p:spPr>
      </p:pic>
      <p:pic>
        <p:nvPicPr>
          <p:cNvPr id="1029" name="Picture 5" descr="D:\быт тех\нож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1643050"/>
            <a:ext cx="1690703" cy="1169990"/>
          </a:xfrm>
          <a:prstGeom prst="rect">
            <a:avLst/>
          </a:prstGeom>
          <a:noFill/>
        </p:spPr>
      </p:pic>
      <p:pic>
        <p:nvPicPr>
          <p:cNvPr id="1030" name="Picture 6" descr="D:\быт тех\блендер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43702" y="142852"/>
            <a:ext cx="984343" cy="1189031"/>
          </a:xfrm>
          <a:prstGeom prst="rect">
            <a:avLst/>
          </a:prstGeom>
          <a:noFill/>
        </p:spPr>
      </p:pic>
      <p:pic>
        <p:nvPicPr>
          <p:cNvPr id="1031" name="Picture 7" descr="D:\быт тех\стиральная дос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2928934"/>
            <a:ext cx="747110" cy="1192196"/>
          </a:xfrm>
          <a:prstGeom prst="rect">
            <a:avLst/>
          </a:prstGeom>
          <a:noFill/>
        </p:spPr>
      </p:pic>
      <p:pic>
        <p:nvPicPr>
          <p:cNvPr id="1032" name="Picture 8" descr="D:\быт тех\стиральная машин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5643578"/>
            <a:ext cx="1023929" cy="1023929"/>
          </a:xfrm>
          <a:prstGeom prst="rect">
            <a:avLst/>
          </a:prstGeom>
          <a:noFill/>
        </p:spPr>
      </p:pic>
      <p:pic>
        <p:nvPicPr>
          <p:cNvPr id="1033" name="Picture 9" descr="D:\быт тех\печатная машинка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2" y="4357694"/>
            <a:ext cx="1676400" cy="1116012"/>
          </a:xfrm>
          <a:prstGeom prst="rect">
            <a:avLst/>
          </a:prstGeom>
          <a:noFill/>
        </p:spPr>
      </p:pic>
      <p:pic>
        <p:nvPicPr>
          <p:cNvPr id="1034" name="Picture 10" descr="D:\быт тех\комп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72264" y="1571612"/>
            <a:ext cx="1142975" cy="1212310"/>
          </a:xfrm>
          <a:prstGeom prst="rect">
            <a:avLst/>
          </a:prstGeom>
          <a:noFill/>
        </p:spPr>
      </p:pic>
      <p:pic>
        <p:nvPicPr>
          <p:cNvPr id="1035" name="Picture 11" descr="D:\быт тех\печь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28794" y="5643554"/>
            <a:ext cx="1714512" cy="1214446"/>
          </a:xfrm>
          <a:prstGeom prst="rect">
            <a:avLst/>
          </a:prstGeom>
          <a:noFill/>
        </p:spPr>
      </p:pic>
      <p:pic>
        <p:nvPicPr>
          <p:cNvPr id="1036" name="Picture 12" descr="D:\быт тех\плита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286256"/>
            <a:ext cx="1071570" cy="10715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14348" y="28572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1</a:t>
            </a:r>
            <a:endParaRPr lang="ru-RU" sz="60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3571868" y="1214422"/>
            <a:ext cx="2714644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2910" y="1643050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2</a:t>
            </a:r>
            <a:endParaRPr lang="ru-RU" sz="6000" b="1" i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071934" y="785794"/>
            <a:ext cx="1785950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2910" y="292893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3</a:t>
            </a:r>
            <a:endParaRPr lang="ru-RU" sz="6000" b="1" i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571868" y="3929066"/>
            <a:ext cx="2714644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2910" y="4357694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4</a:t>
            </a:r>
            <a:endParaRPr lang="ru-RU" sz="6000" b="1" i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3679025" y="2750339"/>
            <a:ext cx="2643206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14348" y="5643578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5</a:t>
            </a:r>
            <a:endParaRPr lang="ru-RU" sz="6000" b="1" i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4000496" y="4857760"/>
            <a:ext cx="1857388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571480"/>
            <a:ext cx="29745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Молодец!!!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ирина папка 2009-2012\патриот воспитание, музеи\картинки\шарик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285860"/>
            <a:ext cx="2346436" cy="4030669"/>
          </a:xfrm>
          <a:prstGeom prst="rect">
            <a:avLst/>
          </a:prstGeom>
          <a:noFill/>
        </p:spPr>
      </p:pic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/>
          <a:stretch>
            <a:fillRect/>
          </a:stretch>
        </p:blipFill>
        <p:spPr>
          <a:xfrm>
            <a:off x="3857620" y="35718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79</Words>
  <PresentationFormat>Экран (4:3)</PresentationFormat>
  <Paragraphs>26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2012-11-03T20:33:30Z</dcterms:created>
  <dcterms:modified xsi:type="dcterms:W3CDTF">2012-11-04T20:15:16Z</dcterms:modified>
</cp:coreProperties>
</file>