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93" r:id="rId5"/>
    <p:sldId id="294" r:id="rId6"/>
    <p:sldId id="295" r:id="rId7"/>
    <p:sldId id="296" r:id="rId8"/>
    <p:sldId id="298" r:id="rId9"/>
    <p:sldId id="260" r:id="rId10"/>
    <p:sldId id="261" r:id="rId11"/>
    <p:sldId id="267" r:id="rId12"/>
    <p:sldId id="262" r:id="rId13"/>
    <p:sldId id="264" r:id="rId14"/>
    <p:sldId id="265" r:id="rId15"/>
    <p:sldId id="286" r:id="rId16"/>
    <p:sldId id="266" r:id="rId17"/>
    <p:sldId id="290" r:id="rId18"/>
    <p:sldId id="268" r:id="rId19"/>
    <p:sldId id="269" r:id="rId20"/>
    <p:sldId id="270" r:id="rId21"/>
    <p:sldId id="299" r:id="rId22"/>
    <p:sldId id="271" r:id="rId23"/>
    <p:sldId id="272" r:id="rId24"/>
    <p:sldId id="273" r:id="rId25"/>
    <p:sldId id="274" r:id="rId26"/>
    <p:sldId id="275" r:id="rId27"/>
    <p:sldId id="278" r:id="rId28"/>
    <p:sldId id="276" r:id="rId29"/>
    <p:sldId id="277" r:id="rId30"/>
    <p:sldId id="279" r:id="rId31"/>
    <p:sldId id="280" r:id="rId32"/>
    <p:sldId id="281" r:id="rId33"/>
    <p:sldId id="284" r:id="rId34"/>
    <p:sldId id="282" r:id="rId35"/>
    <p:sldId id="283" r:id="rId36"/>
    <p:sldId id="285" r:id="rId37"/>
    <p:sldId id="297" r:id="rId38"/>
    <p:sldId id="292" r:id="rId39"/>
    <p:sldId id="291" r:id="rId40"/>
    <p:sldId id="28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42" autoAdjust="0"/>
  </p:normalViewPr>
  <p:slideViewPr>
    <p:cSldViewPr>
      <p:cViewPr varScale="1">
        <p:scale>
          <a:sx n="63" d="100"/>
          <a:sy n="63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tepandstep.com.ua/admin/cache/static/ex/thumbs/1000000/3337654403/3337844810/image/jpeg/1756369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-fotki.yandex.ru/get/5905/hck29.4c/0_51305_1c5f77e8_X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aratov.strana-krasoty.ru/images/stories/saratov_/detskie_strahi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.bebesmundo.com/wp-content/uploads/2009/07/padres1.jp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gazeta.a42.ru/images/lenta/7289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1.liveinternet.ru/images/attach/c/3/74/871/74871681_19_3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unastenki.narod.ru/s_semya/S.JPG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ejayclub.ru/uploads/posts/2011-10/thumbs/1319140950_0000011989-540x450.jpg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unitedfamiliesinternational.files.wordpress.com/2011/08/woman-scolding-child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hyperlink" Target="http://mia-pl.gov.ua/updfiles/image/news/072011/children.jpg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g1.liveinternet.ru/images/attach/c/3/75/936/75936121_bigstock_Thanksgiving_Day_6556289.jpg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45496" cy="2304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400" dirty="0" smtClean="0"/>
              <a:t>Особенности общения с ребенком в семье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Родительское собрание в</a:t>
            </a:r>
            <a:br>
              <a:rPr lang="ru-RU" sz="2800" dirty="0" smtClean="0"/>
            </a:br>
            <a:r>
              <a:rPr lang="ru-RU" sz="2800" dirty="0" smtClean="0"/>
              <a:t> 5 </a:t>
            </a:r>
            <a:r>
              <a:rPr lang="en-US" sz="2800" dirty="0" smtClean="0"/>
              <a:t>-</a:t>
            </a:r>
            <a:r>
              <a:rPr lang="ru-RU" sz="2800" dirty="0" err="1" smtClean="0"/>
              <a:t>х</a:t>
            </a:r>
            <a:r>
              <a:rPr lang="ru-RU" sz="2800" dirty="0" smtClean="0"/>
              <a:t> классах</a:t>
            </a:r>
          </a:p>
          <a:p>
            <a:r>
              <a:rPr lang="ru-RU" sz="2800" dirty="0" err="1" smtClean="0"/>
              <a:t>Кл.руководители</a:t>
            </a:r>
            <a:r>
              <a:rPr lang="ru-RU" sz="2800" dirty="0" smtClean="0"/>
              <a:t> </a:t>
            </a:r>
            <a:r>
              <a:rPr lang="ru-RU" sz="2800" smtClean="0"/>
              <a:t>: </a:t>
            </a:r>
          </a:p>
          <a:p>
            <a:r>
              <a:rPr lang="ru-RU" sz="2800" smtClean="0"/>
              <a:t>Варенко</a:t>
            </a:r>
            <a:r>
              <a:rPr lang="ru-RU" sz="2800" dirty="0" smtClean="0"/>
              <a:t> О.В.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Матиенко</a:t>
            </a:r>
            <a:r>
              <a:rPr lang="ru-RU" sz="2800" dirty="0" smtClean="0"/>
              <a:t> Т.В.</a:t>
            </a:r>
            <a:endParaRPr lang="ru-RU" dirty="0"/>
          </a:p>
        </p:txBody>
      </p:sp>
      <p:pic>
        <p:nvPicPr>
          <p:cNvPr id="17416" name="Picture 8" descr="Картинка 92 из 212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3633958" cy="2720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Признание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—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это сохранение у ребенка чувства собственного достоинства, уверенности в себе, в своих силах.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Со стороны родителей — это безграничная вера в то, что ребенок,  которому они подарили жизнь, оправдает их ожидания.</a:t>
            </a:r>
            <a:r>
              <a:rPr lang="ru-RU" sz="2400" b="1" dirty="0" smtClean="0"/>
              <a:t>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Признание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—это еще е и терпение родителей..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Признание формирует у детей чувство собственной значимости и необходимости в своей семье.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8914" name="Picture 2" descr="Картинка 91 из 212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05064"/>
            <a:ext cx="3384376" cy="2441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99592" y="689591"/>
            <a:ext cx="72354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Признание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родителями собственного ребенка — это создание в собственной семье таких ситуаций, когда ребенок имеет возможность не только отвечать на вопросы родителей,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но и задавать им свои вопросы,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которых они не отмахиваются, на которые они ответ уважительно и серьезно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http://im2-tub-ru.yandex.net/i?id=293135128-0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293096"/>
            <a:ext cx="230425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Не менее значимым чувством для ребенка является любовь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352928" cy="3929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Детям нужно, чтобы их обнимали, целовали не менее 4-5 раз в день. Иногда родители сетуют на то, что ребенок-подросток не подпускает к себе, сторонится родительских объятий; в такой ситуации нельзя искать причину только в ребенке. Это может быть связано с тем, что в дошкольном или младшем школьном возрасте проявление любви о стороны родителей ребенок ощущал на себе достаточно редко, и у его не сформировалась потребность в родительском внимании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7890" name="Picture 2" descr="http://im8-tub-ru.yandex.net/i?id=347591699-2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797152"/>
            <a:ext cx="187220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Любовь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необходима ребенку еще и для того,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чтобы он мог адекватно реагировать на те требования, которые к нему предъявляются в семье.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требования есть, но любви ребенок не ощущает, эти требования останутся  невыполнимыми.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5846" name="Picture 6" descr="Картинка 67 из 212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861048"/>
            <a:ext cx="3744417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3568" y="646914"/>
            <a:ext cx="77048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Родительская любовь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должна искать в своем ребенке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достоинства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недостатки искать не нужно, они, как правило, всегда на поверхности.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этом родители должны помнить, что недостатки поддаются исправлению только тогда,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когда это делается без сарказма и иронии, издевательств и обвинений.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исправляются при наличии любви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6" descr="http://im4-tub-ru.yandex.net/i?id=289798109-3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985792"/>
            <a:ext cx="186079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5536" y="981352"/>
            <a:ext cx="842493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Посеешь любовь, тепло  и ласку в детском возрасте,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будешь ее холить и лелеять в подростковом -пожнешь сполна в старости,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она вернется к тебе заботой и вниманием, терпением и терпимостью уже выросших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7" name="Picture 3" descr="http://im2-tub-ru.yandex.net/i?id=527720950-3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77072"/>
            <a:ext cx="2664296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7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Принцип доступности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Если у взрослых нет времени на общение с собственным ребенком сегодня,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то у выросшего ребенка не будет времени на общение с родителями завтра. </a:t>
            </a:r>
          </a:p>
        </p:txBody>
      </p:sp>
      <p:pic>
        <p:nvPicPr>
          <p:cNvPr id="33796" name="Picture 4" descr="http://poznakomimsya.clan.su/_fr/0/29326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12976"/>
            <a:ext cx="460851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poznakomimsya.clan.su/_fr/0/29326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12976"/>
            <a:ext cx="4608512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28604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/>
              <a:t>Воспитание ответственности и самодисциплины </a:t>
            </a:r>
            <a:r>
              <a:rPr lang="ru-RU" sz="2000" dirty="0" smtClean="0"/>
              <a:t>напрямую зависят от стиля поведения родителей в семье. Ежедневно родители должны демонстрировать своим детям собственное проявление ответственности перед ними. Мудрость ответственности родителей состоит в том, что всегда они выполняют то, что обещают детям, а если по какой – то причине этого не происходит, они находят в себе смелость признать свое неумение сдержать обещание и пытаются исправить собственные ошибки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Если ребенок в семье имеет возможность достаточно часто общаться со своими родителями, то он уже с раннего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детства понимает собственную нужность и значимость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748" name="Picture 4" descr="Картинка 15 из 913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429000"/>
            <a:ext cx="5076825" cy="258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830564"/>
            <a:ext cx="845085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Быть доступным для ребенка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это значит вовремя прочитать вопрос в его глазах и ответить на этот вопрос,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доверить ребенку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переживания и помочь ему пережить его страдания, проговорить и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удить их вовремя. </a:t>
            </a:r>
          </a:p>
        </p:txBody>
      </p:sp>
      <p:pic>
        <p:nvPicPr>
          <p:cNvPr id="30725" name="Picture 5" descr="Картинка 188 из 913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3" y="3645024"/>
            <a:ext cx="4968552" cy="2858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331640" y="761420"/>
            <a:ext cx="60486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дети живут и обстановке критики,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учатся критиковать и осуждать других людей;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дети живут в обстановке вражды и злобы,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они учатся быть злыми, учатся драться;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дети живут среди насмешек,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они становятся нерешительными и излишне скромными;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Если дети живут в обстановке стыда и смущения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чувство собственного достоинства уступает место чувству вины.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Дороти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im2-tub-ru.yandex.net/i?id=224375624-7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483990" cy="1500758"/>
          </a:xfrm>
          <a:prstGeom prst="rect">
            <a:avLst/>
          </a:prstGeom>
          <a:noFill/>
        </p:spPr>
      </p:pic>
      <p:pic>
        <p:nvPicPr>
          <p:cNvPr id="16387" name="Picture 3" descr="http://im2-tub-ru.yandex.net/i?id=113569019-3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013176"/>
            <a:ext cx="1440160" cy="1498849"/>
          </a:xfrm>
          <a:prstGeom prst="rect">
            <a:avLst/>
          </a:prstGeom>
          <a:noFill/>
        </p:spPr>
      </p:pic>
      <p:pic>
        <p:nvPicPr>
          <p:cNvPr id="16389" name="Picture 5" descr="http://absurtus.files.wordpress.com/2011/06/w000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5013176"/>
            <a:ext cx="1807532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Быть доступным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значит иметь право на совместный поиск истины со своим малышом.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Когда ребенок начинает искать истину в подворотне, одной из причин такого положения вещей является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родительская недоступность и неприкосновенность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8" name="Picture 4" descr="Картинка 199 из 9286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780928"/>
            <a:ext cx="25336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80"/>
            <a:ext cx="77867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Родители!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Всегда помните, что одна из важных сфер жизнедеятельности ребенка- не только общение с родителями но и общение со сверстниками.  Учеба при этом отходит на второй план.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Для детей главное – не просто быть рядом. Но и занимать среди них удовлетворяющее ребенка положение ( лидер, авторитет, друг).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Важно научить ребенка быть лично ответственным за успешность общения с окружающими.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Привычка быть  ответственным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412776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Чем раньше ребенок начнет проявлять ответственность за свои поступки и слова, тем больше шансов на то, что сможет превратиться в уравновешенную и зрелую личность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64" name="Picture 4" descr="http://www.mriya.org.ua/wp-content/uploads/2011/09/%D1%81%D0%B0%D0%BC%D0%BE%D1%81%D1%82%D0%BE%D1%8F%D1%82%D0%B5%D0%BB%D1%8C%D0%BD%D0%BE%D1%81%D1%82%D1%8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24669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95536" y="741931"/>
            <a:ext cx="8424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Нет ничего более страшного в семейном воспитании  детей,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один родитель позволяет, а другой запрещает.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Еще страшнее если один из родителей вместе с ребенком что-то скрывает от другого родителя, боясь его гнева.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im5-tub-ru.yandex.net/i?id=370855389-1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032"/>
            <a:ext cx="2448272" cy="1944216"/>
          </a:xfrm>
          <a:prstGeom prst="rect">
            <a:avLst/>
          </a:prstGeom>
          <a:noFill/>
        </p:spPr>
      </p:pic>
      <p:pic>
        <p:nvPicPr>
          <p:cNvPr id="39941" name="Picture 5" descr="http://im8-tub-ru.yandex.net/i?id=208344460-0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89040"/>
            <a:ext cx="230425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820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Потворствуя ребенку в его неблаговидных поступках, скрывая проступки,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мы способствуем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вседозволенности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потере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собственного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уважения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 глазах ребенка, создаем условия для усугубления конфликтной ситуации, теряем остатки собственного авторитета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4036" name="Picture 4" descr="http://im6-tub-ru.yandex.net/i?id=388223038-4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77072"/>
            <a:ext cx="2808312" cy="2160240"/>
          </a:xfrm>
          <a:prstGeom prst="rect">
            <a:avLst/>
          </a:prstGeom>
          <a:noFill/>
        </p:spPr>
      </p:pic>
      <p:pic>
        <p:nvPicPr>
          <p:cNvPr id="5" name="Picture 3" descr="http://im5-tub-ru.yandex.net/i?id=2748977-15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221088"/>
            <a:ext cx="2376264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67544" y="600922"/>
            <a:ext cx="8280921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Авторитетность родителей в глазах ребенка — это прежде всего желание ребенка говорить родителям правду,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какой бы горькой для отца и матери она ни была.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будут дети поступать в том случае, если родители объяснили,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прожить жизнь, не совершая ошибок, невозможно.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3" name="Picture 5" descr="http://www.kraskizhizni.com/f/image/kak-obschatsia-s-podrost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77072"/>
            <a:ext cx="251460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39552" y="561833"/>
            <a:ext cx="787961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Авторитет же родителей состоит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 том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чтобы повысить голос, взять в руки ремень,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кричать так, что не выдерживают барабанные перепонки, а в том, чтобы спокойно,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ненужных истерик проанализировать ситуацию и предъявить ребенку требования так, чтобы он понял: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 этом говорят ему раз и навсегда.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Авторитет родителей во многом зависит от того, насколько они сами умеют прощать и просить прощение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2" descr="http://im7-tub-ru.yandex.net/i?id=163728850-5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581128"/>
            <a:ext cx="295232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79512" y="744885"/>
            <a:ext cx="849431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Ребенок никогда не будет просить прощения, если он не наблюдал подобного опыта в собственной семье,  если у членов его семьи не выработана такая привычка.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3" name="Picture 3" descr="http://im8-tub-ru.yandex.net/i?id=21372566-0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140968"/>
            <a:ext cx="316835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7768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Авторитет не приобретается автоматически с «приобретением» ребенка.  Он  нарабатывается годами самоотверженного родительского труда, который сродни труду шахтера. Каждодневный труд, часто приносящий тяготы и страдания, может быть вознагражден редко, но тем сладостнее для отца  и матери маленькие победы, достигнутые в результате этого родительского подвижничества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8132" name="Picture 4" descr="http://madonna-club.com.ua/family-reading_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99" y="3717033"/>
            <a:ext cx="453650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Признание собственного ребенка, принятие его, любовь к нему, авторитет родителей в его глазах, проявление ответственности, доступность родителей собственному ребенку — понятия обратно пропорциональные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7106" name="Picture 2" descr="http://im2-tub-ru.yandex.net/i?id=300799621-2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439248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3"/>
            <a:ext cx="69127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Человек не рождается с готовым запасом знаний о мире, он осваивает их в ходе общения с родителями, сверстниками, учителями, через средство массовой информации. Мы живем в обществе и связаны с ним тысячами нитями. Любые отношения в обществе жизни: семейные, дружеские – это отношения конкретных людей. Человек не может жить не общаясь с другими людьми. Ценить общение начинает каждый, кто по тем или иным причинам лишен его, оставаясь долгое время в одиночестве, без поддержки. Оно столь же необходимо и естественно, как дыхание и сон. Возникает вопрос: "Умеем ли мы общаться? Общительны ли мы?"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23528" y="521603"/>
            <a:ext cx="85689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больше времени родители проведут со своим ребенком в его детстве 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юности, тем больше шансов у престарелых родителей видеть взрослых детей в отцовском доме.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61" name="Picture 9" descr="Картинка 33 из 9350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36912"/>
            <a:ext cx="5076825" cy="3514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Чем  меньше родители будут использовать в общении с собственным ребёнком  угрозы и наказания, тем больше вероятность принятия взрослыми детьми права на спокойную старость их родителей.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06" name="Picture 6" descr="Картинка 4 из 41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924944"/>
            <a:ext cx="4286250" cy="328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23528" y="494966"/>
            <a:ext cx="85689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Чем чаще родители используют в воспитании собственных детей упреки и напоминания о детских неблаговидных поступках,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тем больше вероятность того, что любая немощь престарелого родителя будет замечена и подчеркнуто, продемонстрирована взрослым ребенком.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81" name="Picture 5" descr="Картинка 40 из 21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933056"/>
            <a:ext cx="3096344" cy="2520280"/>
          </a:xfrm>
          <a:prstGeom prst="rect">
            <a:avLst/>
          </a:prstGeom>
          <a:noFill/>
        </p:spPr>
      </p:pic>
      <p:pic>
        <p:nvPicPr>
          <p:cNvPr id="50183" name="Picture 7" descr="Картинка 100 из 212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933056"/>
            <a:ext cx="273630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Чем   раньше родители научатся проявлять терпение и терпимость по отношению к ребенку в детстве, тем больше шансов у состарившихся родителей почувствовать по отношению к себе проявление терпения и терпимости от  их взрослых детей.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2226" name="Picture 2" descr="http://im8-tub-ru.yandex.net/i?id=188012760-1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645024"/>
            <a:ext cx="331236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467544" y="486554"/>
            <a:ext cx="86764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Хамство и грубость детства практически всегда возвращаются неуютной и иной старостью, очень грустной и очень тоскливой.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5" name="Picture 3" descr="http://im7-tub-ru.yandex.net/i?id=28365287-1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3096344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467544" y="374104"/>
            <a:ext cx="8928992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Родители, которые хотят иметь детей, должны не только ставить себе 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какого ребенка я хочу вырастить,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но и какую старость я хочу иметь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буду ли  я ее иметь вообще?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Картинка 112 из 207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996952"/>
            <a:ext cx="5076825" cy="338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68407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Взять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принятие,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добавить к нему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признание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смешать с определенным количеством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родительской любви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доступности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добавить собственной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ответственности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приправленной любящим отцовским и материнским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авторитетом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 descr="http://im8-tub-ru.yandex.net/i?id=65069958-2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365104"/>
            <a:ext cx="2304256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g3.mtdata.ru/images/upload/20716854518/big.jpeg?201010142151400588340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805465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353521"/>
            <a:ext cx="835821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постоянно критикуют — он учится ненавидеть.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живёт во вражде — он учится быть агрессивным.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живёт в упрёках — он учится жить с чувством вины.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растет в терпимости — он учится понимать других.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хвалят — он учится быть благородным.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растет в безопасности — он учится верить в людей.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поддерживают — он учится ценить себя.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Ребёнка высмеивают — он учится быть замкнутым.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C3C3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живет в понимании и дружелюбии — он учится находить любовь в этом мире.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для нас входит в понятие “общение с ребенком”?</a:t>
            </a: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 ли наказание ребенка с проявлением при этом любви и нежных чувств?</a:t>
            </a: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Имеются ли у вас собственные секреты воспитания ответственности и самодисциплины у ребенка?</a:t>
            </a: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для вас проявление к ребенку: любви, злости, заботы, родительского долга?</a:t>
            </a:r>
            <a:endParaRPr lang="ru-RU" sz="28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68977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2018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Текст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опросника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857232"/>
            <a:ext cx="8208912" cy="561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Оценка ответов: "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да" – 2 очка, "иногда" – 1 очко, "нет" – 0 очков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 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Полученные результаты суммируются.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Большое спасибо!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Вам предстоит деловая встреча. Выбивает ли Вас ее ожидание из колеи?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Вызывает ли у Вас неудовольствие поручение выступить с докладом, сообщением перед классом?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откладываете ли вы визит к врачу до последнего момента?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Вам предлагают выехать в город, где Вы некогда не бывали. Приложите Вы максимум усилий, чтобы избежать этой поездки?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Любите ли вы делится своими переживаниями с кем бы то ни было?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Раздражаетесь ли Вы, если незнакомый человек обратится к Вам с просьбой на улице?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Верите ли Вы, что существует проблема "отцов и детей" и что людям разных поколений трудно понимать друг друга?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столовой вам подали явно недоброкачественное блюдо. Промолчите ли Вы, лишь рассерженно отодвинув тарелку?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Оказавшись один на один с незнакомым человеком, Вы не вступите с ним в беседу и будете недовольны, если первым заговорит он. Так ли это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r>
              <a:rPr lang="ru-RU" b="1" dirty="0" smtClean="0">
                <a:solidFill>
                  <a:srgbClr val="72018C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6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6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00413" y="1571612"/>
            <a:ext cx="8029239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каждый из вас считает для себя полезным из того, что было на собрании?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Появилось ли в вас уверенность, что именно вы являетесь ответственным за воспитание своего ребенка?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Почувствовали вы, что для успешного воспитания ребенка вам не хватает психолого-педагогических знаний.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Продолжение теста</a:t>
            </a:r>
            <a:endParaRPr lang="ru-RU" sz="36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10. Вас приводит в ужас любая длинная очередь, где бы она не была ( в магазине, в кассе и т.д.). Предпочитаете ли Вы отказаться от своего намерения или встанете в хвост и будете ждать своей очереди?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11.  Боитесь ли вы быть посредником в конфликтных ситуациях?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12.  У вас есть собственные индивидуальные оценки произведений литературы, искусства и т.д. и не каких чужих мнений на этот счет Вы не принимаете. Это так?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13.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Услышав где-либо высказывание явно ошибочной точки зрения по хорошо известному Вам вопросу, предпочитаете Вы промолчать и не вступать в разговор?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14.  Вызывает ли у вас досаду чья-либо просьба помочь разобраться в том или ином вопросе или учебной теме?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15. Охотнее ли Вы излагаете свою точку зрения (мнение, оценку) в письменной форме, чем в устной?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598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30 – 31 очко</a:t>
            </a:r>
            <a:r>
              <a:rPr lang="ru-RU" sz="2000" b="1" dirty="0" smtClean="0">
                <a:solidFill>
                  <a:schemeClr val="tx2"/>
                </a:solidFill>
              </a:rPr>
              <a:t>.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Вы явно некоммуникабельны, и это Ваша беда, так как больше всего страдаете от этого Вы сами. Но и близким Вам людям не легко. На Вас трудно положиться в деле, которое требует групповых усилий. Старайтесь быть общительнее, контролируйте себя.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25 – 29 очков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 Вы замкнуты, неразговорчивы, предпочитаете одиночество, поэтому у Вас мало друзей. Новая работа и необходимость новых контактов надолго выводят  из равновесия. Вы бываете недовольны собой. В Вашей власти переломить эти особенности характера.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19 – 24 очков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 Вы в известной степени общительны и в незнакомой обстановке чувствуете себя вполне уверенно. Новые проблемы Вас не пугают. И все же с новыми людьми сходитесь с оглядкой, в спорах участвует неохотно. В Ваших высказываниях порой слишком много сарказма, без всякого на то основания. Эти недостатки исправимы.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14 – 18 очков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 У вас нормальная коммуникабельность. Вы любознательны, охотно слушаете интересного собеседника, достаточно терпеливы в общении, отстаиваете свою точку зрения без вспыльчивости. Без неприятных переживания идете на встречу с новыми людьми. В тоже время не любите шумных компаний.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964488" cy="57039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9 -13 очков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 Вы весьма общительны, любопытны, разговорчивы, любите бывать в центре внимания, высказываться по разным вопросам, что, бывает, вызывает раздражение окружающих. Охотно знакомитесь с новыми людьми, никому не отказываете в просьбах, хотя не всегда можете их выполнить. Бывает вспылите, но быстро отходите. Чего Вам не достает так это усидчивости и терпения.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4 – 8 очков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 Вы, должно быть "рубаха – парень". Общительность бьет из Вас кличем, всегда в курсе дел, любите принимать участия во всех дискуссиях, хотя серьезные темы могут вызвать у Вас головную боль. Охотно берете слово по любому вопросу, даже если имеете о нем поверхностное представление. Всюду чувствуете себя в своей тарелки. Коллеги и руководители относятся к Вам с некоторой опаской. Задумайтесь об этом.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3 и менее очков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. Вы говорливы, вмешиваетесь в дела, которые не имеют к Вам не какого отношения. Беретесь судить о проблемах, в которых не компетентны . Вольно или не вольно Вы часто бываете причиной раздора, конфликта. Вспыльчивы, обидчивы, не редко бываете необъективны.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fisnyak.ru/_nw/32/22676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24744"/>
            <a:ext cx="5328592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971600" y="620688"/>
            <a:ext cx="69127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Принятие ребенка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проявление такой родительской любви, когда ребенок понимает, что его любят,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несмотря ни на что.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Принять ребенка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—значит любить его не за отметку в дневнике или убранную без напоминания постель,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за сам факт его существования в этом мире.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9" name="Picture 7" descr="http://im3-tub-ru.yandex.net/i?id=26639127-5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365104"/>
            <a:ext cx="223224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571</TotalTime>
  <Words>1921</Words>
  <Application>Microsoft Office PowerPoint</Application>
  <PresentationFormat>Экран (4:3)</PresentationFormat>
  <Paragraphs>129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Поток</vt:lpstr>
      <vt:lpstr> Особенности общения с ребенком в семье</vt:lpstr>
      <vt:lpstr>Слайд 2</vt:lpstr>
      <vt:lpstr>Слайд 3</vt:lpstr>
      <vt:lpstr>Слайд 4</vt:lpstr>
      <vt:lpstr>Продолжение теста</vt:lpstr>
      <vt:lpstr>Результат теста</vt:lpstr>
      <vt:lpstr>Результат теста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Особенности общения с ребенком в семье</dc:title>
  <dc:creator>ТАТЬЯНА</dc:creator>
  <cp:lastModifiedBy>Admin</cp:lastModifiedBy>
  <cp:revision>39</cp:revision>
  <dcterms:created xsi:type="dcterms:W3CDTF">2011-12-04T15:39:20Z</dcterms:created>
  <dcterms:modified xsi:type="dcterms:W3CDTF">2012-11-04T08:26:21Z</dcterms:modified>
</cp:coreProperties>
</file>