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Lst>
  <p:sldIdLst>
    <p:sldId id="256" r:id="rId7"/>
    <p:sldId id="257" r:id="rId8"/>
    <p:sldId id="258" r:id="rId9"/>
    <p:sldId id="259" r:id="rId10"/>
    <p:sldId id="260" r:id="rId11"/>
    <p:sldId id="261" r:id="rId12"/>
    <p:sldId id="262" r:id="rId13"/>
    <p:sldId id="263" r:id="rId14"/>
    <p:sldId id="266" r:id="rId15"/>
    <p:sldId id="264" r:id="rId16"/>
    <p:sldId id="26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10.09.2012</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10.09.2012</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10.09.2012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10.09.2012</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10.09.2012</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10.09.2012</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10.09.2012</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10.09.2012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6.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10.09.2012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10.09.2012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10.09.2012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10.09.2012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10.09.2012</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9.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00043"/>
            <a:ext cx="7772400" cy="1714511"/>
          </a:xfrm>
        </p:spPr>
        <p:txBody>
          <a:bodyPr/>
          <a:lstStyle/>
          <a:p>
            <a:r>
              <a:rPr lang="ru-RU" dirty="0" smtClean="0">
                <a:latin typeface="Arial Unicode MS" pitchFamily="34" charset="-128"/>
                <a:ea typeface="Arial Unicode MS" pitchFamily="34" charset="-128"/>
                <a:cs typeface="Arial Unicode MS" pitchFamily="34" charset="-128"/>
              </a:rPr>
              <a:t> </a:t>
            </a:r>
            <a:r>
              <a:rPr lang="ru-RU" b="1" cap="all" dirty="0" smtClean="0">
                <a:latin typeface="Arial Unicode MS" pitchFamily="34" charset="-128"/>
                <a:ea typeface="Arial Unicode MS" pitchFamily="34" charset="-128"/>
                <a:cs typeface="Arial Unicode MS" pitchFamily="34" charset="-128"/>
              </a:rPr>
              <a:t>ОГНИ СВЯТОГО ЭЛЬМА</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descr="E:\огни святого эльма\589477.jpg"/>
          <p:cNvPicPr>
            <a:picLocks noChangeAspect="1" noChangeArrowheads="1"/>
          </p:cNvPicPr>
          <p:nvPr/>
        </p:nvPicPr>
        <p:blipFill>
          <a:blip r:embed="rId2"/>
          <a:srcRect/>
          <a:stretch>
            <a:fillRect/>
          </a:stretch>
        </p:blipFill>
        <p:spPr bwMode="auto">
          <a:xfrm>
            <a:off x="1000100" y="2000240"/>
            <a:ext cx="6800879" cy="4532064"/>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rmAutofit fontScale="90000"/>
          </a:bodyPr>
          <a:lstStyle/>
          <a:p>
            <a:r>
              <a:rPr lang="ru-RU" sz="2800" b="1" dirty="0" smtClean="0"/>
              <a:t>Огни </a:t>
            </a:r>
            <a:r>
              <a:rPr lang="ru-RU" sz="2800" b="1" dirty="0" smtClean="0"/>
              <a:t>появляются не только на кораблях или в горах. Отмечаются они и на самолетах, где ими венчаются винты и различные выступающие заостренные части корпуса. Их появление отнюдь не радует пилотов, так как эти разряды создают сильные радиопомехи, известные как статические помехи. Для уменьшения этих помех на самолетах устанавливаются </a:t>
            </a:r>
            <a:r>
              <a:rPr lang="ru-RU" sz="2800" b="1" dirty="0" err="1" smtClean="0"/>
              <a:t>отсрийные</a:t>
            </a:r>
            <a:r>
              <a:rPr lang="ru-RU" sz="2800" b="1" dirty="0" smtClean="0"/>
              <a:t> разрядники - металлические метелочки, установленные на </a:t>
            </a:r>
            <a:r>
              <a:rPr lang="ru-RU" sz="2800" b="1" dirty="0" smtClean="0"/>
              <a:t>некотором </a:t>
            </a:r>
            <a:r>
              <a:rPr lang="ru-RU" sz="2800" b="1" dirty="0" smtClean="0"/>
              <a:t>расстоянии друг от друга. Эти разрядники не дают накопиться на корпусе большому заряду, а появляющийся заряд постепенно "сцеживается" в атмосферу.</a:t>
            </a:r>
            <a:endParaRPr lang="ru-RU" sz="2800"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pic>
        <p:nvPicPr>
          <p:cNvPr id="24578" name="Picture 2" descr="E:\огни святого эльма\SEF_myth.jpg"/>
          <p:cNvPicPr>
            <a:picLocks noChangeAspect="1" noChangeArrowheads="1"/>
          </p:cNvPicPr>
          <p:nvPr/>
        </p:nvPicPr>
        <p:blipFill>
          <a:blip r:embed="rId2"/>
          <a:srcRect/>
          <a:stretch>
            <a:fillRect/>
          </a:stretch>
        </p:blipFill>
        <p:spPr bwMode="auto">
          <a:xfrm>
            <a:off x="2071671" y="1708275"/>
            <a:ext cx="4429156" cy="4359149"/>
          </a:xfrm>
          <a:prstGeom prst="rect">
            <a:avLst/>
          </a:prstGeom>
          <a:noFill/>
        </p:spPr>
      </p:pic>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 </a:t>
            </a:r>
            <a:endParaRPr lang="ru-RU" dirty="0"/>
          </a:p>
        </p:txBody>
      </p:sp>
      <p:sp>
        <p:nvSpPr>
          <p:cNvPr id="3" name="Содержимое 2"/>
          <p:cNvSpPr>
            <a:spLocks noGrp="1"/>
          </p:cNvSpPr>
          <p:nvPr>
            <p:ph sz="half" idx="1"/>
          </p:nvPr>
        </p:nvSpPr>
        <p:spPr>
          <a:xfrm>
            <a:off x="457200" y="571480"/>
            <a:ext cx="4038600" cy="5554683"/>
          </a:xfrm>
        </p:spPr>
        <p:txBody>
          <a:bodyPr>
            <a:noAutofit/>
          </a:bodyPr>
          <a:lstStyle/>
          <a:p>
            <a:r>
              <a:rPr lang="ru-RU" sz="1800" b="1" dirty="0" smtClean="0"/>
              <a:t>Огни святого </a:t>
            </a:r>
            <a:r>
              <a:rPr lang="ru-RU" sz="1800" b="1" dirty="0" err="1" smtClean="0"/>
              <a:t>Эльма</a:t>
            </a:r>
            <a:r>
              <a:rPr lang="ru-RU" sz="1800" b="1" dirty="0" smtClean="0"/>
              <a:t> - явление природы, которое можно наблюдать во время грозы. Все тела состоят из положительно и отрицательно заряженных частиц. Эти частицы притягиваются друг к другу, и если их разъединить, то они всячески стремятся соединиться вновь. Когда у основания облака скапливаются отрицательно или положительно заряженные частицы, то они способствуют возникновению противоположного заряда на поверхности земли. Между землей и облаками образуются потоки заряженных частиц, и когда они начинают двигаться с большой скоростью, то на небе появляются яркие вспышки молний.</a:t>
            </a:r>
            <a:endParaRPr lang="ru-RU" sz="1800" dirty="0" smtClean="0"/>
          </a:p>
          <a:p>
            <a:endParaRPr lang="ru-RU" sz="1600" dirty="0"/>
          </a:p>
        </p:txBody>
      </p:sp>
      <p:pic>
        <p:nvPicPr>
          <p:cNvPr id="2050" name="Picture 2" descr="E:\огни святого эльма\20100826154112-remolino-de-fuego.jpg"/>
          <p:cNvPicPr>
            <a:picLocks noGrp="1" noChangeAspect="1" noChangeArrowheads="1"/>
          </p:cNvPicPr>
          <p:nvPr>
            <p:ph sz="half" idx="2"/>
          </p:nvPr>
        </p:nvPicPr>
        <p:blipFill>
          <a:blip r:embed="rId3"/>
          <a:srcRect/>
          <a:stretch>
            <a:fillRect/>
          </a:stretch>
        </p:blipFill>
        <p:spPr bwMode="auto">
          <a:xfrm>
            <a:off x="4648200" y="1857364"/>
            <a:ext cx="4038600" cy="3338555"/>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69006"/>
          </a:xfrm>
        </p:spPr>
        <p:txBody>
          <a:bodyPr>
            <a:normAutofit/>
          </a:bodyPr>
          <a:lstStyle/>
          <a:p>
            <a:r>
              <a:rPr lang="ru-RU" sz="3200" b="1" dirty="0" smtClean="0">
                <a:solidFill>
                  <a:srgbClr val="FF0000"/>
                </a:solidFill>
              </a:rPr>
              <a:t>Огни святого </a:t>
            </a:r>
            <a:r>
              <a:rPr lang="ru-RU" sz="3200" b="1" dirty="0" err="1" smtClean="0">
                <a:solidFill>
                  <a:srgbClr val="FF0000"/>
                </a:solidFill>
              </a:rPr>
              <a:t>Эльма</a:t>
            </a:r>
            <a:r>
              <a:rPr lang="ru-RU" sz="3200" b="1" dirty="0" smtClean="0">
                <a:solidFill>
                  <a:srgbClr val="FF0000"/>
                </a:solidFill>
              </a:rPr>
              <a:t> - естественное свечение, которое сопровождает атмосферные электрические "утечки" зарядов. Такое свечение обычно появляется во время грозы на концах острых предметов, например на верхушке церковного шпиля или корабельной мачты. Это явление сопровождается шипением или тихим потрескиванием.</a:t>
            </a:r>
            <a:r>
              <a:rPr lang="ru-RU" sz="3200" dirty="0" smtClean="0"/>
              <a:t/>
            </a:r>
            <a:br>
              <a:rPr lang="ru-RU" sz="3200" dirty="0" smtClean="0"/>
            </a:br>
            <a:endParaRPr lang="ru-RU" sz="3200" dirty="0"/>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огни святого эльма\5895.jpg"/>
          <p:cNvPicPr>
            <a:picLocks noChangeAspect="1" noChangeArrowheads="1"/>
          </p:cNvPicPr>
          <p:nvPr/>
        </p:nvPicPr>
        <p:blipFill>
          <a:blip r:embed="rId2"/>
          <a:srcRect/>
          <a:stretch>
            <a:fillRect/>
          </a:stretch>
        </p:blipFill>
        <p:spPr bwMode="auto">
          <a:xfrm>
            <a:off x="1214414" y="928670"/>
            <a:ext cx="6760772" cy="5029220"/>
          </a:xfrm>
          <a:prstGeom prst="rect">
            <a:avLst/>
          </a:prstGeom>
          <a:noFill/>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29642" cy="5154626"/>
          </a:xfrm>
        </p:spPr>
        <p:txBody>
          <a:bodyPr>
            <a:normAutofit fontScale="90000"/>
          </a:bodyPr>
          <a:lstStyle/>
          <a:p>
            <a:r>
              <a:rPr lang="ru-RU" sz="2000" b="1" dirty="0" smtClean="0"/>
              <a:t>Особенно благоговейно к этому явлению относились моряки. Их охватывал радостный трепет, когда в обстановке низко летящих облаков на концах мачт вдруг возникало свечение - символ того, что Святой </a:t>
            </a:r>
            <a:r>
              <a:rPr lang="ru-RU" sz="2000" b="1" dirty="0" err="1" smtClean="0"/>
              <a:t>Эльм</a:t>
            </a:r>
            <a:r>
              <a:rPr lang="ru-RU" sz="2000" b="1" dirty="0" smtClean="0"/>
              <a:t> (</a:t>
            </a:r>
            <a:r>
              <a:rPr lang="ru-RU" sz="2000" b="1" dirty="0" err="1" smtClean="0"/>
              <a:t>Эрасмус</a:t>
            </a:r>
            <a:r>
              <a:rPr lang="ru-RU" sz="2000" b="1" dirty="0" smtClean="0"/>
              <a:t>) принял судно под свое покровительство. Эти огни вдохнули в моряков Христофора Колумба второе дыхание. Упавшие было духом моряки увидели в сиянии святого покровителя знак того, что их бедам и мытарствам скоро будет конец.</a:t>
            </a:r>
            <a:r>
              <a:rPr lang="ru-RU" sz="2000" dirty="0" smtClean="0"/>
              <a:t/>
            </a:r>
            <a:br>
              <a:rPr lang="ru-RU" sz="2000" dirty="0" smtClean="0"/>
            </a:br>
            <a:r>
              <a:rPr lang="ru-RU" sz="2000" b="1" dirty="0" smtClean="0"/>
              <a:t>"В течение целого часа в небе полыхали молнии. Стальные канаты, верхушки мачт, нок-рей, концы подъемных стрел и пр. - все светилось. Казалось, на всех штагах через каждые четыре фута повесили зажженные лампы, а на концах </a:t>
            </a:r>
            <a:r>
              <a:rPr lang="ru-RU" sz="2000" b="1" dirty="0" smtClean="0"/>
              <a:t>мачт </a:t>
            </a:r>
            <a:r>
              <a:rPr lang="ru-RU" sz="2000" b="1" dirty="0" smtClean="0"/>
              <a:t>и нок-рей засветили яркие огни" - писал капитан парохода "Моравия" А.Симпсон. </a:t>
            </a: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b="1" dirty="0" smtClean="0"/>
              <a:t>Для </a:t>
            </a:r>
            <a:r>
              <a:rPr lang="ru-RU" sz="2000" b="1" dirty="0" smtClean="0"/>
              <a:t>корабельных радистов эти огни создают радиопомехи, сильно электризуют радиоантенну.</a:t>
            </a:r>
            <a:r>
              <a:rPr lang="ru-RU" sz="2000" dirty="0" smtClean="0"/>
              <a:t/>
            </a:r>
            <a:br>
              <a:rPr lang="ru-RU" sz="2000" dirty="0" smtClean="0"/>
            </a:br>
            <a:endParaRPr lang="ru-RU" sz="2000" dirty="0"/>
          </a:p>
        </p:txBody>
      </p:sp>
    </p:spTree>
  </p:cSld>
  <p:clrMapOvr>
    <a:overrideClrMapping bg1="lt1" tx1="dk1" bg2="lt2" tx2="dk2" accent1="accent1" accent2="accent2" accent3="accent3" accent4="accent4" accent5="accent5" accent6="accent6" hlink="hlink" folHlink="folHlink"/>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pic>
        <p:nvPicPr>
          <p:cNvPr id="21506" name="Picture 2" descr="E:\огни святого эльма\08.jpg"/>
          <p:cNvPicPr>
            <a:picLocks noChangeAspect="1" noChangeArrowheads="1"/>
          </p:cNvPicPr>
          <p:nvPr/>
        </p:nvPicPr>
        <p:blipFill>
          <a:blip r:embed="rId2"/>
          <a:srcRect/>
          <a:stretch>
            <a:fillRect/>
          </a:stretch>
        </p:blipFill>
        <p:spPr bwMode="auto">
          <a:xfrm>
            <a:off x="428596" y="428604"/>
            <a:ext cx="8095368" cy="5700963"/>
          </a:xfrm>
          <a:prstGeom prst="rect">
            <a:avLst/>
          </a:prstGeom>
          <a:noFill/>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226064"/>
          </a:xfrm>
        </p:spPr>
        <p:txBody>
          <a:bodyPr>
            <a:normAutofit/>
          </a:bodyPr>
          <a:lstStyle/>
          <a:p>
            <a:r>
              <a:rPr lang="ru-RU" sz="1800" b="1" dirty="0" smtClean="0"/>
              <a:t>Этот тлеющий разряд сходен с огнями неоновых реклам и возникает вследствие стекания электрического заряда с острых концов различного рода предметов.</a:t>
            </a:r>
            <a:r>
              <a:rPr lang="ru-RU" sz="1800" dirty="0" smtClean="0"/>
              <a:t/>
            </a:r>
            <a:br>
              <a:rPr lang="ru-RU" sz="1800" dirty="0" smtClean="0"/>
            </a:br>
            <a:r>
              <a:rPr lang="ru-RU" sz="1800" b="1" dirty="0" smtClean="0"/>
              <a:t>В горах как правило, это явление достигает максимума, когда основание облака почти касается земли</a:t>
            </a:r>
            <a:r>
              <a:rPr lang="ru-RU" sz="1800" b="1" dirty="0" smtClean="0"/>
              <a:t>.</a:t>
            </a:r>
            <a:br>
              <a:rPr lang="ru-RU" sz="1800" b="1" dirty="0" smtClean="0"/>
            </a:br>
            <a:r>
              <a:rPr lang="ru-RU" sz="1800" b="1" dirty="0" smtClean="0"/>
              <a:t> Полагают, что свечение более ярко, когда грозовое облако на своей нижней границе имеет отрицательный заряд. В этом случае свечение имеет красноватый оттенок. Когда нижняя часть облака заряжена положительно, свечение слабее и имеет голубоватый оттенок. Кстати этот оттенок встречается реже, чем красный.</a:t>
            </a:r>
            <a:r>
              <a:rPr lang="ru-RU" sz="1800" dirty="0" smtClean="0"/>
              <a:t/>
            </a:r>
            <a:br>
              <a:rPr lang="ru-RU" sz="1800" dirty="0" smtClean="0"/>
            </a:br>
            <a:r>
              <a:rPr lang="ru-RU" sz="1800" b="1" dirty="0" smtClean="0"/>
              <a:t>Эти огни можно наблюдать не только во время грозы. Они возникают во время сильных песчаных бурь, когда мчащиеся с большой скоростью частицы песка сильно электризуются. Отмечались эти огни и во время извержений </a:t>
            </a:r>
            <a:r>
              <a:rPr lang="ru-RU" sz="1800" b="1" dirty="0" smtClean="0"/>
              <a:t>вулканов, штормов.</a:t>
            </a:r>
            <a:endParaRPr lang="ru-RU" sz="1800" dirty="0"/>
          </a:p>
        </p:txBody>
      </p:sp>
    </p:spTree>
  </p:cSld>
  <p:clrMapOvr>
    <a:overrideClrMapping bg1="dk1" tx1="lt1" bg2="dk2" tx2="lt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pic>
        <p:nvPicPr>
          <p:cNvPr id="22530" name="Picture 2" descr="E:\огни святого эльма\00025.jpg"/>
          <p:cNvPicPr>
            <a:picLocks noChangeAspect="1" noChangeArrowheads="1"/>
          </p:cNvPicPr>
          <p:nvPr/>
        </p:nvPicPr>
        <p:blipFill>
          <a:blip r:embed="rId2"/>
          <a:srcRect/>
          <a:stretch>
            <a:fillRect/>
          </a:stretch>
        </p:blipFill>
        <p:spPr bwMode="auto">
          <a:xfrm>
            <a:off x="1714480" y="785794"/>
            <a:ext cx="5572164" cy="528641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a:t>
            </a:r>
            <a:endParaRPr lang="ru-RU" dirty="0"/>
          </a:p>
        </p:txBody>
      </p:sp>
      <p:pic>
        <p:nvPicPr>
          <p:cNvPr id="23554" name="Picture 2" descr="E:\огни святого эльма\0_25b2e_e71033b0_XL.jpg"/>
          <p:cNvPicPr>
            <a:picLocks noChangeAspect="1" noChangeArrowheads="1"/>
          </p:cNvPicPr>
          <p:nvPr/>
        </p:nvPicPr>
        <p:blipFill>
          <a:blip r:embed="rId2"/>
          <a:srcRect/>
          <a:stretch>
            <a:fillRect/>
          </a:stretch>
        </p:blipFill>
        <p:spPr bwMode="auto">
          <a:xfrm>
            <a:off x="762000" y="876300"/>
            <a:ext cx="7620000" cy="5105400"/>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Апекс">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4.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Литейная">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Metro</Template>
  <TotalTime>26</TotalTime>
  <Words>329</Words>
  <PresentationFormat>Экран (4:3)</PresentationFormat>
  <Paragraphs>11</Paragraphs>
  <Slides>11</Slides>
  <Notes>0</Notes>
  <HiddenSlides>0</HiddenSlides>
  <MMClips>0</MMClips>
  <ScaleCrop>false</ScaleCrop>
  <HeadingPairs>
    <vt:vector size="4" baseType="variant">
      <vt:variant>
        <vt:lpstr>Тема</vt:lpstr>
      </vt:variant>
      <vt:variant>
        <vt:i4>6</vt:i4>
      </vt:variant>
      <vt:variant>
        <vt:lpstr>Заголовки слайдов</vt:lpstr>
      </vt:variant>
      <vt:variant>
        <vt:i4>11</vt:i4>
      </vt:variant>
    </vt:vector>
  </HeadingPairs>
  <TitlesOfParts>
    <vt:vector size="17" baseType="lpstr">
      <vt:lpstr>Метро</vt:lpstr>
      <vt:lpstr>Апекс</vt:lpstr>
      <vt:lpstr>Бумажная</vt:lpstr>
      <vt:lpstr>Аспект</vt:lpstr>
      <vt:lpstr>Изящная</vt:lpstr>
      <vt:lpstr>Литейная</vt:lpstr>
      <vt:lpstr> ОГНИ СВЯТОГО ЭЛЬМА </vt:lpstr>
      <vt:lpstr>                                … </vt:lpstr>
      <vt:lpstr>Огни святого Эльма - естественное свечение, которое сопровождает атмосферные электрические "утечки" зарядов. Такое свечение обычно появляется во время грозы на концах острых предметов, например на верхушке церковного шпиля или корабельной мачты. Это явление сопровождается шипением или тихим потрескиванием. </vt:lpstr>
      <vt:lpstr>Слайд 4</vt:lpstr>
      <vt:lpstr>Особенно благоговейно к этому явлению относились моряки. Их охватывал радостный трепет, когда в обстановке низко летящих облаков на концах мачт вдруг возникало свечение - символ того, что Святой Эльм (Эрасмус) принял судно под свое покровительство. Эти огни вдохнули в моряков Христофора Колумба второе дыхание. Упавшие было духом моряки увидели в сиянии святого покровителя знак того, что их бедам и мытарствам скоро будет конец. "В течение целого часа в небе полыхали молнии. Стальные канаты, верхушки мачт, нок-рей, концы подъемных стрел и пр. - все светилось. Казалось, на всех штагах через каждые четыре фута повесили зажженные лампы, а на концах мачт и нок-рей засветили яркие огни" - писал капитан парохода "Моравия" А.Симпсон.    Для корабельных радистов эти огни создают радиопомехи, сильно электризуют радиоантенну. </vt:lpstr>
      <vt:lpstr>.</vt:lpstr>
      <vt:lpstr>Этот тлеющий разряд сходен с огнями неоновых реклам и возникает вследствие стекания электрического заряда с острых концов различного рода предметов. В горах как правило, это явление достигает максимума, когда основание облака почти касается земли.  Полагают, что свечение более ярко, когда грозовое облако на своей нижней границе имеет отрицательный заряд. В этом случае свечение имеет красноватый оттенок. Когда нижняя часть облака заряжена положительно, свечение слабее и имеет голубоватый оттенок. Кстати этот оттенок встречается реже, чем красный. Эти огни можно наблюдать не только во время грозы. Они возникают во время сильных песчаных бурь, когда мчащиеся с большой скоростью частицы песка сильно электризуются. Отмечались эти огни и во время извержений вулканов, штормов.</vt:lpstr>
      <vt:lpstr>.</vt:lpstr>
      <vt:lpstr>.</vt:lpstr>
      <vt:lpstr>Огни появляются не только на кораблях или в горах. Отмечаются они и на самолетах, где ими венчаются винты и различные выступающие заостренные части корпуса. Их появление отнюдь не радует пилотов, так как эти разряды создают сильные радиопомехи, известные как статические помехи. Для уменьшения этих помех на самолетах устанавливаются отсрийные разрядники - металлические метелочки, установленные на некотором расстоянии друг от друга. Эти разрядники не дают накопиться на корпусе большому заряду, а появляющийся заряд постепенно "сцеживается" в атмосферу.</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ОГНИ СВЯТОГО ЭЛЬМА </dc:title>
  <dc:creator>Наталька</dc:creator>
  <cp:lastModifiedBy>Наталька</cp:lastModifiedBy>
  <cp:revision>4</cp:revision>
  <dcterms:created xsi:type="dcterms:W3CDTF">2012-09-10T15:29:15Z</dcterms:created>
  <dcterms:modified xsi:type="dcterms:W3CDTF">2012-09-10T16:05:45Z</dcterms:modified>
</cp:coreProperties>
</file>