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61DA7A-517A-4BAE-8158-16219339EDE2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A61839-C254-4DA7-8477-2EFB09161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D065D-9E41-4700-A0DF-ACA8B22B1CDB}" type="datetime1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1449-5F2B-4085-9960-5A0730BD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904ED-58BD-49E7-96D4-0DA981A5175F}" type="datetime1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1449-5F2B-4085-9960-5A0730BD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E3B2C-4857-41B0-A114-E1445E919761}" type="datetime1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1449-5F2B-4085-9960-5A0730BD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5C4A8-A19F-4665-84D5-91FD59C8D09C}" type="datetime1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1449-5F2B-4085-9960-5A0730BD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A68D2-D9DD-417B-AB3E-D16CEA351324}" type="datetime1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1449-5F2B-4085-9960-5A0730BD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0E9F-9BF3-40F2-AC87-92A91CF1CCA1}" type="datetime1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1449-5F2B-4085-9960-5A0730BD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81DE9-64E7-4C62-9708-523A170D1EF4}" type="datetime1">
              <a:rPr lang="ru-RU" smtClean="0"/>
              <a:pPr/>
              <a:t>05.11.2012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1449-5F2B-4085-9960-5A0730BD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1D734-81C3-4502-BFB5-8028689EB5F6}" type="datetime1">
              <a:rPr lang="ru-RU" smtClean="0"/>
              <a:pPr/>
              <a:t>05.11.2012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1449-5F2B-4085-9960-5A0730BD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E80D1-0804-492B-AD6D-7070BC971FAA}" type="datetime1">
              <a:rPr lang="ru-RU" smtClean="0"/>
              <a:pPr/>
              <a:t>05.11.2012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1449-5F2B-4085-9960-5A0730BD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15CF1-A90E-478C-9BB1-F909BB7116FA}" type="datetime1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1449-5F2B-4085-9960-5A0730BD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4A61-5D6A-464C-8D23-513A2D28DD82}" type="datetime1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1449-5F2B-4085-9960-5A0730BD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7000" t="-4000" r="-4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95599-53E0-42AB-B8D7-DA99981519B9}" type="datetime1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B1449-5F2B-4085-9960-5A0730BD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u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Организация досуговой </a:t>
            </a:r>
            <a:br>
              <a:rPr lang="ru-RU" dirty="0" smtClean="0"/>
            </a:br>
            <a:r>
              <a:rPr lang="ru-RU" dirty="0" smtClean="0"/>
              <a:t>деятельности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в школьной библиотеке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3501008"/>
            <a:ext cx="6400800" cy="2351112"/>
          </a:xfrm>
        </p:spPr>
        <p:txBody>
          <a:bodyPr>
            <a:normAutofit fontScale="25000" lnSpcReduction="20000"/>
          </a:bodyPr>
          <a:lstStyle/>
          <a:p>
            <a:r>
              <a:rPr lang="ru-RU" sz="9600" b="1" dirty="0" smtClean="0"/>
              <a:t>Из опыта работы</a:t>
            </a:r>
          </a:p>
          <a:p>
            <a:pPr algn="r"/>
            <a:endParaRPr lang="ru-RU" sz="6400" b="1" dirty="0" smtClean="0"/>
          </a:p>
          <a:p>
            <a:pPr algn="r"/>
            <a:endParaRPr lang="ru-RU" sz="6400" b="1" dirty="0" smtClean="0"/>
          </a:p>
          <a:p>
            <a:pPr algn="r"/>
            <a:r>
              <a:rPr lang="ru-RU" sz="6400" b="1" dirty="0" smtClean="0"/>
              <a:t>Автор</a:t>
            </a:r>
            <a:r>
              <a:rPr lang="ru-RU" sz="6400" b="1" dirty="0" smtClean="0"/>
              <a:t>: Белова В.А.,</a:t>
            </a:r>
          </a:p>
          <a:p>
            <a:pPr algn="r"/>
            <a:r>
              <a:rPr lang="ru-RU" sz="6400" b="1" dirty="0" smtClean="0"/>
              <a:t> библиотекарь</a:t>
            </a:r>
          </a:p>
          <a:p>
            <a:pPr algn="r"/>
            <a:endParaRPr lang="ru-RU" sz="6400" b="1" dirty="0"/>
          </a:p>
          <a:p>
            <a:pPr algn="r"/>
            <a:endParaRPr lang="ru-RU" sz="6400" b="1" dirty="0" smtClean="0"/>
          </a:p>
          <a:p>
            <a:pPr algn="r"/>
            <a:endParaRPr lang="ru-RU" sz="6400" b="1" dirty="0" smtClean="0"/>
          </a:p>
          <a:p>
            <a:pPr algn="r"/>
            <a:endParaRPr lang="ru-RU" dirty="0"/>
          </a:p>
          <a:p>
            <a:pPr algn="r"/>
            <a:r>
              <a:rPr lang="ru-RU" dirty="0" smtClean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23728" y="548680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МОУ Мошкинская СОШ</a:t>
            </a:r>
          </a:p>
          <a:p>
            <a:endParaRPr lang="ru-RU" dirty="0"/>
          </a:p>
        </p:txBody>
      </p:sp>
      <p:pic>
        <p:nvPicPr>
          <p:cNvPr id="2052" name="Picture 4" descr="D:\фотографии\фото\В школьной библиотеке\Я, читатели, посетители\P1050144.JPG"/>
          <p:cNvPicPr>
            <a:picLocks noChangeAspect="1" noChangeArrowheads="1"/>
          </p:cNvPicPr>
          <p:nvPr/>
        </p:nvPicPr>
        <p:blipFill>
          <a:blip r:embed="rId2" cstate="screen">
            <a:lum bright="10000" contrast="20000"/>
          </a:blip>
          <a:srcRect/>
          <a:stretch>
            <a:fillRect/>
          </a:stretch>
        </p:blipFill>
        <p:spPr bwMode="auto">
          <a:xfrm>
            <a:off x="1763688" y="3501008"/>
            <a:ext cx="2952328" cy="2736304"/>
          </a:xfrm>
          <a:prstGeom prst="snip2DiagRect">
            <a:avLst>
              <a:gd name="adj1" fmla="val 0"/>
              <a:gd name="adj2" fmla="val 27220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1449-5F2B-4085-9960-5A0730BD80A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 различия</a:t>
            </a:r>
            <a:endParaRPr lang="ru-RU" dirty="0"/>
          </a:p>
        </p:txBody>
      </p:sp>
      <p:pic>
        <p:nvPicPr>
          <p:cNvPr id="22530" name="Picture 2" descr="D:\фотографии\фото\В школьной библиотеке\Я, читатели, посетители\P106038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47664" y="1942786"/>
            <a:ext cx="4320480" cy="3767820"/>
          </a:xfrm>
          <a:prstGeom prst="rect">
            <a:avLst/>
          </a:prstGeom>
          <a:noFill/>
        </p:spPr>
      </p:pic>
      <p:pic>
        <p:nvPicPr>
          <p:cNvPr id="22531" name="Picture 3" descr="D:\фотографии\фото\В школьной библиотеке\Я, читатели, посетители\P106038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16216" y="1724094"/>
            <a:ext cx="2304256" cy="3903470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1449-5F2B-4085-9960-5A0730BD80A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</p:spPr>
        <p:txBody>
          <a:bodyPr/>
          <a:lstStyle/>
          <a:p>
            <a:pPr algn="l"/>
            <a:r>
              <a:rPr lang="ru-RU" dirty="0" smtClean="0"/>
              <a:t>      В библиотеке интересно!</a:t>
            </a:r>
            <a:endParaRPr lang="ru-RU" dirty="0"/>
          </a:p>
        </p:txBody>
      </p:sp>
      <p:pic>
        <p:nvPicPr>
          <p:cNvPr id="23557" name="Picture 5" descr="D:\фотографии\фото\В школьной библиотеке\Я, читатели, посетители\P105013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32040" y="1052736"/>
            <a:ext cx="3419872" cy="2355787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pic>
        <p:nvPicPr>
          <p:cNvPr id="23558" name="Picture 6" descr="D:\фотографии\фото\В школьной библиотеке\Я, читатели, посетители\P100019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908720"/>
            <a:ext cx="3384376" cy="218720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pic>
        <p:nvPicPr>
          <p:cNvPr id="23555" name="Picture 3" descr="D:\фотографии\фото\В школьной библиотеке\Я, читатели, посетители\P104025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91880" y="2564904"/>
            <a:ext cx="1907704" cy="263406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</p:pic>
      <p:pic>
        <p:nvPicPr>
          <p:cNvPr id="23559" name="Picture 7" descr="D:\фотографии\фото\В школьной библиотеке\Я, читатели, посетители\P101079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99592" y="4365104"/>
            <a:ext cx="2808312" cy="2208441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pic>
        <p:nvPicPr>
          <p:cNvPr id="23554" name="Picture 2" descr="D:\фотографии\фото\В школьной библиотеке\Я, читатели, посетители\P1060382.JPG"/>
          <p:cNvPicPr>
            <a:picLocks noChangeAspect="1" noChangeArrowheads="1"/>
          </p:cNvPicPr>
          <p:nvPr/>
        </p:nvPicPr>
        <p:blipFill>
          <a:blip r:embed="rId6" cstate="screen">
            <a:lum bright="10000" contrast="20000"/>
          </a:blip>
          <a:srcRect/>
          <a:stretch>
            <a:fillRect/>
          </a:stretch>
        </p:blipFill>
        <p:spPr bwMode="auto">
          <a:xfrm>
            <a:off x="5220072" y="3717032"/>
            <a:ext cx="3800751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bg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1449-5F2B-4085-9960-5A0730BD80A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/>
              <a:t>К</a:t>
            </a:r>
            <a:r>
              <a:rPr lang="ru-RU" dirty="0" smtClean="0"/>
              <a:t>луб семейного чтения</a:t>
            </a:r>
            <a:endParaRPr lang="ru-RU" dirty="0"/>
          </a:p>
        </p:txBody>
      </p:sp>
      <p:pic>
        <p:nvPicPr>
          <p:cNvPr id="5" name="Содержимое 4" descr="P101080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 rot="21331528">
            <a:off x="1115616" y="980728"/>
            <a:ext cx="2304256" cy="2998395"/>
          </a:xfrm>
        </p:spPr>
      </p:pic>
      <p:pic>
        <p:nvPicPr>
          <p:cNvPr id="6" name="Содержимое 5" descr="P1010801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 rot="21076981">
            <a:off x="3851920" y="3645024"/>
            <a:ext cx="2556470" cy="2808312"/>
          </a:xfrm>
        </p:spPr>
      </p:pic>
      <p:pic>
        <p:nvPicPr>
          <p:cNvPr id="7" name="Рисунок 6" descr="P1010802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411581">
            <a:off x="6372200" y="1916832"/>
            <a:ext cx="2461547" cy="3240360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8" name="Рисунок 7" descr="DSCN4249.jpg"/>
          <p:cNvPicPr>
            <a:picLocks noChangeAspect="1"/>
          </p:cNvPicPr>
          <p:nvPr/>
        </p:nvPicPr>
        <p:blipFill>
          <a:blip r:embed="rId5" cstate="screen">
            <a:lum bright="20000"/>
          </a:blip>
          <a:srcRect/>
          <a:stretch>
            <a:fillRect/>
          </a:stretch>
        </p:blipFill>
        <p:spPr>
          <a:xfrm>
            <a:off x="467544" y="4077072"/>
            <a:ext cx="2952328" cy="2108806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9" name="Рисунок 8" descr="DSCN4272.jpg"/>
          <p:cNvPicPr>
            <a:picLocks noChangeAspect="1"/>
          </p:cNvPicPr>
          <p:nvPr/>
        </p:nvPicPr>
        <p:blipFill>
          <a:blip r:embed="rId6" cstate="screen">
            <a:lum bright="20000"/>
          </a:blip>
          <a:stretch>
            <a:fillRect/>
          </a:stretch>
        </p:blipFill>
        <p:spPr>
          <a:xfrm>
            <a:off x="3515883" y="1196752"/>
            <a:ext cx="2784309" cy="2088232"/>
          </a:xfrm>
          <a:prstGeom prst="rect">
            <a:avLst/>
          </a:prstGeom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1449-5F2B-4085-9960-5A0730BD80A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D:\фотографии\фото\КСЧ Зима\P1040579.JPG"/>
          <p:cNvPicPr>
            <a:picLocks noChangeAspect="1" noChangeArrowheads="1"/>
          </p:cNvPicPr>
          <p:nvPr/>
        </p:nvPicPr>
        <p:blipFill>
          <a:blip r:embed="rId2" cstate="screen">
            <a:lum bright="20000"/>
          </a:blip>
          <a:srcRect/>
          <a:stretch>
            <a:fillRect/>
          </a:stretch>
        </p:blipFill>
        <p:spPr bwMode="auto">
          <a:xfrm>
            <a:off x="1547664" y="4869160"/>
            <a:ext cx="2220813" cy="17891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D:\фотографии\фото\КСЧ Зима\P1040546.JPG"/>
          <p:cNvPicPr>
            <a:picLocks noChangeAspect="1" noChangeArrowheads="1"/>
          </p:cNvPicPr>
          <p:nvPr/>
        </p:nvPicPr>
        <p:blipFill>
          <a:blip r:embed="rId3" cstate="screen">
            <a:lum bright="20000"/>
          </a:blip>
          <a:srcRect/>
          <a:stretch>
            <a:fillRect/>
          </a:stretch>
        </p:blipFill>
        <p:spPr bwMode="auto">
          <a:xfrm>
            <a:off x="6084168" y="2780928"/>
            <a:ext cx="2950369" cy="22672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             Здравствуй, гостья-зима!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D:\фотографии\фото\КСЧ Зима\P104055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1124744"/>
            <a:ext cx="3059832" cy="1721155"/>
          </a:xfrm>
          <a:prstGeom prst="round2DiagRect">
            <a:avLst>
              <a:gd name="adj1" fmla="val 4923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D:\фотографии\фото\КСЧ Зима\P1040582.JPG"/>
          <p:cNvPicPr>
            <a:picLocks noChangeAspect="1" noChangeArrowheads="1"/>
          </p:cNvPicPr>
          <p:nvPr/>
        </p:nvPicPr>
        <p:blipFill>
          <a:blip r:embed="rId5" cstate="screen">
            <a:lum bright="20000"/>
          </a:blip>
          <a:srcRect/>
          <a:stretch>
            <a:fillRect/>
          </a:stretch>
        </p:blipFill>
        <p:spPr bwMode="auto">
          <a:xfrm>
            <a:off x="611560" y="1196752"/>
            <a:ext cx="2520280" cy="21101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2" name="Picture 8" descr="D:\фотографии\фото\КСЧ Зима\P104054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331640" y="2852936"/>
            <a:ext cx="3923286" cy="18951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4" name="Picture 10" descr="D:\фотографии\фото\КСЧ Зима\P104052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788024" y="4365104"/>
            <a:ext cx="2952328" cy="21030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1449-5F2B-4085-9960-5A0730BD80A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Творческие проекты</a:t>
            </a:r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899592" y="1876182"/>
            <a:ext cx="824440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Проект «Ребятам о зверятах»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(посвящается 110-летию со дня рождения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Е.И.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Чарушина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выставка книг писателя;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чтение книжек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Е.Чарушина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школе и в семье;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конкурс рисунков по прочитанным произведениям;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выставка фотографий «Эти забавные животные»;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литературный праздник «Ребятам о зверятах»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1449-5F2B-4085-9960-5A0730BD80A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фотографии\фото\2011 год Зима Весна Лето Осень\Осень\Проект Чарушина\P1060216.JPG"/>
          <p:cNvPicPr>
            <a:picLocks noChangeAspect="1" noChangeArrowheads="1"/>
          </p:cNvPicPr>
          <p:nvPr/>
        </p:nvPicPr>
        <p:blipFill>
          <a:blip r:embed="rId2" cstate="screen">
            <a:lum bright="10000" contrast="20000"/>
          </a:blip>
          <a:srcRect/>
          <a:stretch>
            <a:fillRect/>
          </a:stretch>
        </p:blipFill>
        <p:spPr bwMode="auto">
          <a:xfrm rot="5838746">
            <a:off x="6356148" y="-91575"/>
            <a:ext cx="843456" cy="143575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17414" name="Picture 6" descr="D:\фотографии\фото\2011 год Зима Весна Лето Осень\Осень\Проект Чарушина\P1060282.JPG"/>
          <p:cNvPicPr>
            <a:picLocks noChangeAspect="1" noChangeArrowheads="1"/>
          </p:cNvPicPr>
          <p:nvPr/>
        </p:nvPicPr>
        <p:blipFill>
          <a:blip r:embed="rId3" cstate="screen">
            <a:lum contrast="20000"/>
          </a:blip>
          <a:srcRect/>
          <a:stretch>
            <a:fillRect/>
          </a:stretch>
        </p:blipFill>
        <p:spPr bwMode="auto">
          <a:xfrm>
            <a:off x="4932040" y="3068960"/>
            <a:ext cx="2493713" cy="2160240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     Ребятам о зверятах</a:t>
            </a:r>
            <a:endParaRPr lang="ru-RU" dirty="0"/>
          </a:p>
        </p:txBody>
      </p:sp>
      <p:pic>
        <p:nvPicPr>
          <p:cNvPr id="17411" name="Picture 3" descr="D:\фотографии\фото\2011 год Зима Весна Лето Осень\Осень\Проект Чарушина\P1060223.JPG"/>
          <p:cNvPicPr>
            <a:picLocks noChangeAspect="1" noChangeArrowheads="1"/>
          </p:cNvPicPr>
          <p:nvPr/>
        </p:nvPicPr>
        <p:blipFill>
          <a:blip r:embed="rId4" cstate="screen">
            <a:lum contrast="40000"/>
          </a:blip>
          <a:srcRect/>
          <a:stretch>
            <a:fillRect/>
          </a:stretch>
        </p:blipFill>
        <p:spPr bwMode="auto">
          <a:xfrm>
            <a:off x="1187624" y="1268760"/>
            <a:ext cx="3672045" cy="172819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17412" name="Picture 4" descr="D:\фотографии\фото\2011 год Зима Весна Лето Осень\Осень\Проект Чарушина\P1060224.JPG"/>
          <p:cNvPicPr>
            <a:picLocks noChangeAspect="1" noChangeArrowheads="1"/>
          </p:cNvPicPr>
          <p:nvPr/>
        </p:nvPicPr>
        <p:blipFill>
          <a:blip r:embed="rId5" cstate="screen">
            <a:lum contrast="30000"/>
          </a:blip>
          <a:srcRect/>
          <a:stretch>
            <a:fillRect/>
          </a:stretch>
        </p:blipFill>
        <p:spPr bwMode="auto">
          <a:xfrm rot="5817651">
            <a:off x="6794736" y="747864"/>
            <a:ext cx="3064682" cy="15334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17413" name="Picture 5" descr="D:\фотографии\фото\2011 год Зима Весна Лето Осень\Осень\Проект Чарушина\P1060241.JPG"/>
          <p:cNvPicPr>
            <a:picLocks noChangeAspect="1" noChangeArrowheads="1"/>
          </p:cNvPicPr>
          <p:nvPr/>
        </p:nvPicPr>
        <p:blipFill>
          <a:blip r:embed="rId6" cstate="screen">
            <a:lum bright="10000"/>
          </a:blip>
          <a:srcRect/>
          <a:stretch>
            <a:fillRect/>
          </a:stretch>
        </p:blipFill>
        <p:spPr bwMode="auto">
          <a:xfrm>
            <a:off x="5436096" y="1340768"/>
            <a:ext cx="1592905" cy="1656184"/>
          </a:xfrm>
          <a:prstGeom prst="rect">
            <a:avLst/>
          </a:prstGeom>
          <a:noFill/>
        </p:spPr>
      </p:pic>
      <p:pic>
        <p:nvPicPr>
          <p:cNvPr id="17415" name="Picture 7" descr="D:\фотографии\фото\2011 год Зима Весна Лето Осень\Осень\Проект Чарушина\P1060275.JPG"/>
          <p:cNvPicPr>
            <a:picLocks noChangeAspect="1" noChangeArrowheads="1"/>
          </p:cNvPicPr>
          <p:nvPr/>
        </p:nvPicPr>
        <p:blipFill>
          <a:blip r:embed="rId7" cstate="screen">
            <a:lum contrast="20000"/>
          </a:blip>
          <a:srcRect/>
          <a:stretch>
            <a:fillRect/>
          </a:stretch>
        </p:blipFill>
        <p:spPr bwMode="auto">
          <a:xfrm>
            <a:off x="755576" y="3356992"/>
            <a:ext cx="4076550" cy="3070027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17417" name="Picture 9" descr="D:\фотографии\фото\2011 год Зима Весна Лето Осень\Осень\Проект Чарушина\P1060271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804248" y="3789040"/>
            <a:ext cx="2232248" cy="1495045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pic>
        <p:nvPicPr>
          <p:cNvPr id="17416" name="Picture 8" descr="D:\фотографии\фото\2011 год Зима Весна Лето Осень\Осень\Проект Чарушина\P1060231.JPG"/>
          <p:cNvPicPr>
            <a:picLocks noChangeAspect="1" noChangeArrowheads="1"/>
          </p:cNvPicPr>
          <p:nvPr/>
        </p:nvPicPr>
        <p:blipFill>
          <a:blip r:embed="rId9" cstate="screen">
            <a:lum contrast="20000"/>
          </a:blip>
          <a:srcRect/>
          <a:stretch>
            <a:fillRect/>
          </a:stretch>
        </p:blipFill>
        <p:spPr bwMode="auto">
          <a:xfrm rot="542216">
            <a:off x="5681838" y="5250891"/>
            <a:ext cx="2036436" cy="14562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1449-5F2B-4085-9960-5A0730BD80A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D:\фотографии\фото\2011 год Зима Весна Лето Осень\Весна 2011 г\Апрель\День космонавтики\P1050213.JPG"/>
          <p:cNvPicPr>
            <a:picLocks noChangeAspect="1" noChangeArrowheads="1"/>
          </p:cNvPicPr>
          <p:nvPr/>
        </p:nvPicPr>
        <p:blipFill>
          <a:blip r:embed="rId2" cstate="screen">
            <a:lum bright="-10000" contrast="10000"/>
          </a:blip>
          <a:srcRect/>
          <a:stretch>
            <a:fillRect/>
          </a:stretch>
        </p:blipFill>
        <p:spPr bwMode="auto">
          <a:xfrm>
            <a:off x="1259632" y="4149080"/>
            <a:ext cx="3664924" cy="20615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Тематические выставки,</a:t>
            </a:r>
            <a:br>
              <a:rPr lang="ru-RU" dirty="0" smtClean="0"/>
            </a:br>
            <a:r>
              <a:rPr lang="ru-RU" dirty="0" smtClean="0"/>
              <a:t> викторины</a:t>
            </a:r>
            <a:endParaRPr lang="ru-RU" dirty="0"/>
          </a:p>
        </p:txBody>
      </p:sp>
      <p:pic>
        <p:nvPicPr>
          <p:cNvPr id="18434" name="Picture 2" descr="D:\фотографии\фото\2011 год Зима Весна Лето Осень\Весна 2011 г\Апрель\День космонавтики\P1050204.JPG"/>
          <p:cNvPicPr>
            <a:picLocks noChangeAspect="1" noChangeArrowheads="1"/>
          </p:cNvPicPr>
          <p:nvPr/>
        </p:nvPicPr>
        <p:blipFill>
          <a:blip r:embed="rId3" cstate="screen">
            <a:lum contrast="10000"/>
          </a:blip>
          <a:srcRect/>
          <a:stretch>
            <a:fillRect/>
          </a:stretch>
        </p:blipFill>
        <p:spPr bwMode="auto">
          <a:xfrm>
            <a:off x="1187624" y="1556792"/>
            <a:ext cx="4164233" cy="20882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18436" name="Picture 4" descr="D:\фотографии\фото\2011 год Зима Весна Лето Осень\Весна 2011 г\Апрель\День космонавтики\P1050217.JPG"/>
          <p:cNvPicPr>
            <a:picLocks noChangeAspect="1" noChangeArrowheads="1"/>
          </p:cNvPicPr>
          <p:nvPr/>
        </p:nvPicPr>
        <p:blipFill>
          <a:blip r:embed="rId4" cstate="screen">
            <a:lum bright="20000" contrast="10000"/>
          </a:blip>
          <a:srcRect/>
          <a:stretch>
            <a:fillRect/>
          </a:stretch>
        </p:blipFill>
        <p:spPr bwMode="auto">
          <a:xfrm>
            <a:off x="5868144" y="2132856"/>
            <a:ext cx="2987824" cy="293592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1449-5F2B-4085-9960-5A0730BD80A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     Громкие чтения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267744" y="1772816"/>
            <a:ext cx="4332789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Е. Шварц. </a:t>
            </a:r>
            <a:r>
              <a:rPr lang="ru-RU" b="1" dirty="0" smtClean="0"/>
              <a:t>Сказка о потерянном времени 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chemeClr val="tx2"/>
                </a:solidFill>
              </a:rPr>
              <a:t>Е Чарушин. </a:t>
            </a:r>
            <a:r>
              <a:rPr lang="ru-RU" b="1" dirty="0" err="1" smtClean="0"/>
              <a:t>Волчишко</a:t>
            </a:r>
            <a:r>
              <a:rPr lang="ru-RU" b="1" dirty="0" smtClean="0"/>
              <a:t>. 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Медвежата. </a:t>
            </a:r>
          </a:p>
          <a:p>
            <a:r>
              <a:rPr lang="ru-RU" b="1" dirty="0" smtClean="0"/>
              <a:t>Про Томку.</a:t>
            </a:r>
          </a:p>
          <a:p>
            <a:r>
              <a:rPr lang="ru-RU" b="1" dirty="0" smtClean="0"/>
              <a:t> Верный </a:t>
            </a:r>
            <a:r>
              <a:rPr lang="ru-RU" b="1" dirty="0" err="1" smtClean="0"/>
              <a:t>Трой</a:t>
            </a:r>
            <a:r>
              <a:rPr lang="ru-RU" b="1" dirty="0" smtClean="0"/>
              <a:t>.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Умная собачка Соня</a:t>
            </a:r>
          </a:p>
          <a:p>
            <a:endParaRPr lang="ru-RU" b="1" dirty="0" smtClean="0"/>
          </a:p>
          <a:p>
            <a:r>
              <a:rPr lang="ru-RU" b="1" dirty="0" smtClean="0"/>
              <a:t>А нас и здесь неплохо кормят</a:t>
            </a:r>
          </a:p>
          <a:p>
            <a:endParaRPr lang="ru-RU" b="1" dirty="0" smtClean="0"/>
          </a:p>
          <a:p>
            <a:r>
              <a:rPr lang="ru-RU" b="1" dirty="0" smtClean="0"/>
              <a:t>И др.</a:t>
            </a:r>
            <a:endParaRPr lang="ru-RU" b="1" dirty="0"/>
          </a:p>
        </p:txBody>
      </p:sp>
      <p:pic>
        <p:nvPicPr>
          <p:cNvPr id="21506" name="Picture 2" descr="D:\фотографии\фото\В школьной библиотеке\Выставки\P1060139.JPG"/>
          <p:cNvPicPr>
            <a:picLocks noChangeAspect="1" noChangeArrowheads="1"/>
          </p:cNvPicPr>
          <p:nvPr/>
        </p:nvPicPr>
        <p:blipFill>
          <a:blip r:embed="rId2" cstate="screen">
            <a:lum bright="10000" contrast="10000"/>
          </a:blip>
          <a:srcRect/>
          <a:stretch>
            <a:fillRect/>
          </a:stretch>
        </p:blipFill>
        <p:spPr bwMode="auto">
          <a:xfrm rot="5400000">
            <a:off x="-540569" y="3140968"/>
            <a:ext cx="3672409" cy="180020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</p:pic>
      <p:pic>
        <p:nvPicPr>
          <p:cNvPr id="21507" name="Picture 3" descr="D:\фотографии\фото\В школьной библиотеке\Выставки\P1060209.JPG"/>
          <p:cNvPicPr>
            <a:picLocks noChangeAspect="1" noChangeArrowheads="1"/>
          </p:cNvPicPr>
          <p:nvPr/>
        </p:nvPicPr>
        <p:blipFill>
          <a:blip r:embed="rId3" cstate="screen">
            <a:lum bright="10000" contrast="20000"/>
          </a:blip>
          <a:srcRect/>
          <a:stretch>
            <a:fillRect/>
          </a:stretch>
        </p:blipFill>
        <p:spPr bwMode="auto">
          <a:xfrm rot="5400000">
            <a:off x="5649619" y="1127245"/>
            <a:ext cx="4104456" cy="2371263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  <p:pic>
        <p:nvPicPr>
          <p:cNvPr id="21508" name="Picture 4" descr="D:\фотографии\фото\В школьной библиотеке\Я, читатели, посетители\P1060379.JPG"/>
          <p:cNvPicPr>
            <a:picLocks noChangeAspect="1" noChangeArrowheads="1"/>
          </p:cNvPicPr>
          <p:nvPr/>
        </p:nvPicPr>
        <p:blipFill>
          <a:blip r:embed="rId4" cstate="screen">
            <a:lum contrast="10000"/>
          </a:blip>
          <a:srcRect/>
          <a:stretch>
            <a:fillRect/>
          </a:stretch>
        </p:blipFill>
        <p:spPr bwMode="auto">
          <a:xfrm>
            <a:off x="5796136" y="4697760"/>
            <a:ext cx="3024336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bg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1449-5F2B-4085-9960-5A0730BD80A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Мастерим с </a:t>
            </a:r>
            <a:r>
              <a:rPr lang="ru-RU" dirty="0" err="1" smtClean="0"/>
              <a:t>Мурзилкой</a:t>
            </a:r>
            <a:endParaRPr lang="ru-RU" dirty="0"/>
          </a:p>
        </p:txBody>
      </p:sp>
      <p:pic>
        <p:nvPicPr>
          <p:cNvPr id="19458" name="Picture 2" descr="D:\фотографии\фото\В школьной библиотеке\Я, читатели, посетители\P100025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3688" y="1628800"/>
            <a:ext cx="5544616" cy="48600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1449-5F2B-4085-9960-5A0730BD80A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Разгадываем кроссворды</a:t>
            </a:r>
            <a:endParaRPr lang="ru-RU" dirty="0"/>
          </a:p>
        </p:txBody>
      </p:sp>
      <p:pic>
        <p:nvPicPr>
          <p:cNvPr id="20483" name="Picture 3" descr="D:\фотографии\фото\В школьной библиотеке\Я, читатели, посетители\P106037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1196752"/>
            <a:ext cx="3065483" cy="26822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4" name="Picture 4" descr="D:\фотографии\фото\В школьной библиотеке\Я, читатели, посетители\P106037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20072" y="1340768"/>
            <a:ext cx="3384376" cy="266742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3" descr="D:\фотографии\фото\В школьной библиотеке\Я, читатели, посетители\P105014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43808" y="4221088"/>
            <a:ext cx="4309223" cy="24239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B1449-5F2B-4085-9960-5A0730BD80A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146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Организация досуговой  деятельности   в школьной библиотеке  </vt:lpstr>
      <vt:lpstr>Клуб семейного чтения</vt:lpstr>
      <vt:lpstr>                 Здравствуй, гостья-зима!</vt:lpstr>
      <vt:lpstr>Творческие проекты</vt:lpstr>
      <vt:lpstr>     Ребятам о зверятах</vt:lpstr>
      <vt:lpstr>Тематические выставки,  викторины</vt:lpstr>
      <vt:lpstr>     Громкие чтения</vt:lpstr>
      <vt:lpstr>Мастерим с Мурзилкой</vt:lpstr>
      <vt:lpstr>Разгадываем кроссворды</vt:lpstr>
      <vt:lpstr>Найди различия</vt:lpstr>
      <vt:lpstr>      В библиотеке интересно!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досуговой  деятельности</dc:title>
  <dc:creator>Валентина</dc:creator>
  <cp:lastModifiedBy>Валентина</cp:lastModifiedBy>
  <cp:revision>34</cp:revision>
  <dcterms:created xsi:type="dcterms:W3CDTF">2011-12-15T12:33:23Z</dcterms:created>
  <dcterms:modified xsi:type="dcterms:W3CDTF">2012-11-04T22:35:15Z</dcterms:modified>
</cp:coreProperties>
</file>