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6" r:id="rId4"/>
    <p:sldId id="264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60648"/>
            <a:ext cx="828092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07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Багатырадаева</a:t>
            </a:r>
            <a:r>
              <a:rPr lang="ru-RU" dirty="0" smtClean="0"/>
              <a:t> Зарина</a:t>
            </a:r>
            <a:endParaRPr lang="ru-RU" dirty="0"/>
          </a:p>
        </p:txBody>
      </p:sp>
      <p:pic>
        <p:nvPicPr>
          <p:cNvPr id="1026" name="Picture 2" descr="C:\Users\Виталий\Desktop\Зарина\IMG_08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052736"/>
            <a:ext cx="4968552" cy="561662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59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италий\Desktop\Зарина\IMG_17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8640"/>
            <a:ext cx="4392488" cy="640871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332656"/>
            <a:ext cx="799288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Багатырадаева Зарина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</dc:creator>
  <cp:lastModifiedBy>Виталий</cp:lastModifiedBy>
  <cp:revision>6</cp:revision>
  <dcterms:created xsi:type="dcterms:W3CDTF">2012-11-05T14:02:51Z</dcterms:created>
  <dcterms:modified xsi:type="dcterms:W3CDTF">2012-11-05T14:48:51Z</dcterms:modified>
</cp:coreProperties>
</file>