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1" r:id="rId6"/>
    <p:sldId id="257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7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7000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на мисс осень\DSC086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2656"/>
            <a:ext cx="4824536" cy="60486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а мисс осень\DSC097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32656"/>
            <a:ext cx="5184576" cy="612068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на мисс осень\x_c7902b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0648"/>
            <a:ext cx="6048672" cy="62646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на мисс осень\x_8e7907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332656"/>
            <a:ext cx="6840760" cy="590465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на мисс осень\Лариса02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7" y="332656"/>
            <a:ext cx="6336704" cy="612068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на мисс осень\DSC095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6768752" cy="612068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Плюснин</a:t>
            </a:r>
            <a:r>
              <a:rPr lang="ru-RU" b="1" dirty="0" smtClean="0">
                <a:solidFill>
                  <a:srgbClr val="FF0000"/>
                </a:solidFill>
              </a:rPr>
              <a:t> Роман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F:\на мисс осень\Копия DSC098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7200800" cy="53285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2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Плюснин Роман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</dc:creator>
  <cp:lastModifiedBy>Виталий</cp:lastModifiedBy>
  <cp:revision>5</cp:revision>
  <dcterms:created xsi:type="dcterms:W3CDTF">2012-10-24T12:37:39Z</dcterms:created>
  <dcterms:modified xsi:type="dcterms:W3CDTF">2012-10-27T00:37:44Z</dcterms:modified>
</cp:coreProperties>
</file>