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1" r:id="rId4"/>
    <p:sldId id="259" r:id="rId5"/>
    <p:sldId id="265" r:id="rId6"/>
    <p:sldId id="264" r:id="rId7"/>
    <p:sldId id="258" r:id="rId8"/>
    <p:sldId id="262" r:id="rId9"/>
    <p:sldId id="263" r:id="rId10"/>
    <p:sldId id="268" r:id="rId11"/>
    <p:sldId id="269" r:id="rId12"/>
    <p:sldId id="270" r:id="rId13"/>
    <p:sldId id="273" r:id="rId14"/>
    <p:sldId id="272" r:id="rId15"/>
    <p:sldId id="276" r:id="rId16"/>
    <p:sldId id="274" r:id="rId17"/>
    <p:sldId id="275" r:id="rId18"/>
    <p:sldId id="261" r:id="rId19"/>
    <p:sldId id="266" r:id="rId20"/>
    <p:sldId id="267" r:id="rId21"/>
    <p:sldId id="26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49A5F3-32E8-4ADA-BF30-4397CCED861B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05EF59BF-4708-4094-AAE4-E2FB3E5B038F}">
      <dgm:prSet phldrT="[Текст]" custT="1"/>
      <dgm:spPr/>
      <dgm:t>
        <a:bodyPr/>
        <a:lstStyle/>
        <a:p>
          <a:r>
            <a:rPr lang="ru-RU" sz="3200" dirty="0" smtClean="0"/>
            <a:t>Типы питания организмов</a:t>
          </a:r>
          <a:endParaRPr lang="ru-RU" sz="3200" dirty="0"/>
        </a:p>
      </dgm:t>
    </dgm:pt>
    <dgm:pt modelId="{EADB1C71-B454-4053-A560-008A7FFA4328}" type="parTrans" cxnId="{8501CA34-791C-460D-AA56-2966DDC2CB28}">
      <dgm:prSet/>
      <dgm:spPr/>
      <dgm:t>
        <a:bodyPr/>
        <a:lstStyle/>
        <a:p>
          <a:endParaRPr lang="ru-RU"/>
        </a:p>
      </dgm:t>
    </dgm:pt>
    <dgm:pt modelId="{42D1F900-902C-4973-ADA7-9C840B170010}" type="sibTrans" cxnId="{8501CA34-791C-460D-AA56-2966DDC2CB28}">
      <dgm:prSet/>
      <dgm:spPr/>
      <dgm:t>
        <a:bodyPr/>
        <a:lstStyle/>
        <a:p>
          <a:endParaRPr lang="ru-RU"/>
        </a:p>
      </dgm:t>
    </dgm:pt>
    <dgm:pt modelId="{04E93341-AFB2-4EF8-B019-3CA01B81A191}">
      <dgm:prSet phldrT="[Текст]"/>
      <dgm:spPr/>
      <dgm:t>
        <a:bodyPr/>
        <a:lstStyle/>
        <a:p>
          <a:r>
            <a:rPr lang="ru-RU" dirty="0" smtClean="0"/>
            <a:t>Готовыми органическими веществами</a:t>
          </a:r>
          <a:endParaRPr lang="ru-RU" dirty="0"/>
        </a:p>
      </dgm:t>
    </dgm:pt>
    <dgm:pt modelId="{D6DD0C25-2FA9-4BC7-BFBD-042A181DC3AD}" type="parTrans" cxnId="{9877034D-833E-49F6-9492-686E89595C37}">
      <dgm:prSet/>
      <dgm:spPr/>
      <dgm:t>
        <a:bodyPr/>
        <a:lstStyle/>
        <a:p>
          <a:endParaRPr lang="ru-RU"/>
        </a:p>
      </dgm:t>
    </dgm:pt>
    <dgm:pt modelId="{0CDB5A69-12F0-4C27-A3FC-DD725A63C531}" type="sibTrans" cxnId="{9877034D-833E-49F6-9492-686E89595C37}">
      <dgm:prSet/>
      <dgm:spPr/>
      <dgm:t>
        <a:bodyPr/>
        <a:lstStyle/>
        <a:p>
          <a:endParaRPr lang="ru-RU"/>
        </a:p>
      </dgm:t>
    </dgm:pt>
    <dgm:pt modelId="{C77E5CB1-5D52-4D52-9820-15A01A336F41}">
      <dgm:prSet phldrT="[Текст]"/>
      <dgm:spPr/>
      <dgm:t>
        <a:bodyPr/>
        <a:lstStyle/>
        <a:p>
          <a:r>
            <a:rPr lang="ru-RU" dirty="0" smtClean="0"/>
            <a:t>Хищники </a:t>
          </a:r>
          <a:endParaRPr lang="ru-RU" dirty="0"/>
        </a:p>
      </dgm:t>
    </dgm:pt>
    <dgm:pt modelId="{A28FAE9E-F77A-4097-914E-0DEFC420750D}" type="parTrans" cxnId="{4C3869D5-39E1-4F72-BD70-A8F6ACA78085}">
      <dgm:prSet/>
      <dgm:spPr/>
      <dgm:t>
        <a:bodyPr/>
        <a:lstStyle/>
        <a:p>
          <a:endParaRPr lang="ru-RU"/>
        </a:p>
      </dgm:t>
    </dgm:pt>
    <dgm:pt modelId="{D63E9F14-154B-4ED2-9FF9-2D8234BAC337}" type="sibTrans" cxnId="{4C3869D5-39E1-4F72-BD70-A8F6ACA78085}">
      <dgm:prSet/>
      <dgm:spPr/>
      <dgm:t>
        <a:bodyPr/>
        <a:lstStyle/>
        <a:p>
          <a:endParaRPr lang="ru-RU"/>
        </a:p>
      </dgm:t>
    </dgm:pt>
    <dgm:pt modelId="{9EFE8C7A-5E77-493F-BF1E-F5D533669BF0}">
      <dgm:prSet phldrT="[Текст]"/>
      <dgm:spPr/>
      <dgm:t>
        <a:bodyPr/>
        <a:lstStyle/>
        <a:p>
          <a:r>
            <a:rPr lang="ru-RU" dirty="0" smtClean="0"/>
            <a:t>Паразиты </a:t>
          </a:r>
          <a:endParaRPr lang="ru-RU" dirty="0"/>
        </a:p>
      </dgm:t>
    </dgm:pt>
    <dgm:pt modelId="{174F2DAB-4834-40FD-A3AF-25E3864BEE9C}" type="parTrans" cxnId="{85F01293-1D6C-4307-9211-CB87593EF65E}">
      <dgm:prSet/>
      <dgm:spPr/>
      <dgm:t>
        <a:bodyPr/>
        <a:lstStyle/>
        <a:p>
          <a:endParaRPr lang="ru-RU"/>
        </a:p>
      </dgm:t>
    </dgm:pt>
    <dgm:pt modelId="{4567E901-1D92-4D88-A9A3-282ECFE318B3}" type="sibTrans" cxnId="{85F01293-1D6C-4307-9211-CB87593EF65E}">
      <dgm:prSet/>
      <dgm:spPr/>
      <dgm:t>
        <a:bodyPr/>
        <a:lstStyle/>
        <a:p>
          <a:endParaRPr lang="ru-RU"/>
        </a:p>
      </dgm:t>
    </dgm:pt>
    <dgm:pt modelId="{55C1D855-3724-4325-8A24-FB8D211EBFBA}">
      <dgm:prSet phldrT="[Текст]"/>
      <dgm:spPr/>
      <dgm:t>
        <a:bodyPr/>
        <a:lstStyle/>
        <a:p>
          <a:r>
            <a:rPr lang="ru-RU" dirty="0" smtClean="0"/>
            <a:t>Сами производят органические вещества</a:t>
          </a:r>
          <a:endParaRPr lang="ru-RU" dirty="0"/>
        </a:p>
      </dgm:t>
    </dgm:pt>
    <dgm:pt modelId="{CBD43337-C5F2-4E95-9505-AB6FE7A6E6BA}" type="parTrans" cxnId="{16B54B8B-5512-402E-90A4-0CCFF87DC2BA}">
      <dgm:prSet/>
      <dgm:spPr/>
      <dgm:t>
        <a:bodyPr/>
        <a:lstStyle/>
        <a:p>
          <a:endParaRPr lang="ru-RU"/>
        </a:p>
      </dgm:t>
    </dgm:pt>
    <dgm:pt modelId="{8F9084D5-E07D-46CB-A1C1-5A6D42701EB4}" type="sibTrans" cxnId="{16B54B8B-5512-402E-90A4-0CCFF87DC2BA}">
      <dgm:prSet/>
      <dgm:spPr/>
      <dgm:t>
        <a:bodyPr/>
        <a:lstStyle/>
        <a:p>
          <a:endParaRPr lang="ru-RU"/>
        </a:p>
      </dgm:t>
    </dgm:pt>
    <dgm:pt modelId="{C947BB44-427A-4404-8724-6F9FA507C462}">
      <dgm:prSet/>
      <dgm:spPr/>
      <dgm:t>
        <a:bodyPr/>
        <a:lstStyle/>
        <a:p>
          <a:r>
            <a:rPr lang="ru-RU" dirty="0" smtClean="0"/>
            <a:t>Растительноядные </a:t>
          </a:r>
          <a:endParaRPr lang="ru-RU" dirty="0"/>
        </a:p>
      </dgm:t>
    </dgm:pt>
    <dgm:pt modelId="{36B1C1DD-A93B-47B7-A172-13B93895113B}" type="parTrans" cxnId="{31A4FF97-4F2E-4CCE-A18A-390DC6C07E14}">
      <dgm:prSet/>
      <dgm:spPr/>
      <dgm:t>
        <a:bodyPr/>
        <a:lstStyle/>
        <a:p>
          <a:endParaRPr lang="ru-RU"/>
        </a:p>
      </dgm:t>
    </dgm:pt>
    <dgm:pt modelId="{67BB8F07-B589-432E-81E3-B6F2DE395D1C}" type="sibTrans" cxnId="{31A4FF97-4F2E-4CCE-A18A-390DC6C07E14}">
      <dgm:prSet/>
      <dgm:spPr/>
      <dgm:t>
        <a:bodyPr/>
        <a:lstStyle/>
        <a:p>
          <a:endParaRPr lang="ru-RU"/>
        </a:p>
      </dgm:t>
    </dgm:pt>
    <dgm:pt modelId="{B463B161-19BB-4C77-BEC4-BED2756E3D58}">
      <dgm:prSet/>
      <dgm:spPr/>
      <dgm:t>
        <a:bodyPr/>
        <a:lstStyle/>
        <a:p>
          <a:r>
            <a:rPr lang="ru-RU" dirty="0" smtClean="0"/>
            <a:t>Всеядные </a:t>
          </a:r>
          <a:endParaRPr lang="ru-RU" dirty="0"/>
        </a:p>
      </dgm:t>
    </dgm:pt>
    <dgm:pt modelId="{76745FED-04ED-4BC3-87F6-E02D50060AB6}" type="parTrans" cxnId="{CE453234-3AFE-429C-96B7-35299D5A21AD}">
      <dgm:prSet/>
      <dgm:spPr/>
    </dgm:pt>
    <dgm:pt modelId="{931BA790-7311-48A4-9BFB-A4EA2CCB1341}" type="sibTrans" cxnId="{CE453234-3AFE-429C-96B7-35299D5A21AD}">
      <dgm:prSet/>
      <dgm:spPr/>
    </dgm:pt>
    <dgm:pt modelId="{780EF4E8-2A25-4B49-87BC-A8EB777A30FD}">
      <dgm:prSet/>
      <dgm:spPr/>
      <dgm:t>
        <a:bodyPr/>
        <a:lstStyle/>
        <a:p>
          <a:r>
            <a:rPr lang="ru-RU" dirty="0" smtClean="0"/>
            <a:t>Растения </a:t>
          </a:r>
          <a:endParaRPr lang="ru-RU" dirty="0"/>
        </a:p>
      </dgm:t>
    </dgm:pt>
    <dgm:pt modelId="{15FAA73E-BF17-425A-9837-EEF8731203E1}" type="parTrans" cxnId="{3527CEED-3B87-451B-9AFE-09051A086187}">
      <dgm:prSet/>
      <dgm:spPr/>
    </dgm:pt>
    <dgm:pt modelId="{83C90CCD-2084-4AB2-A768-087CAFC55841}" type="sibTrans" cxnId="{3527CEED-3B87-451B-9AFE-09051A086187}">
      <dgm:prSet/>
      <dgm:spPr/>
    </dgm:pt>
    <dgm:pt modelId="{7CA4D2DB-6CAB-4EC0-BAB4-801C8F40E69B}" type="pres">
      <dgm:prSet presAssocID="{2E49A5F3-32E8-4ADA-BF30-4397CCED86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E25FA8B-981E-41DB-BB39-A74F6E6B24AE}" type="pres">
      <dgm:prSet presAssocID="{05EF59BF-4708-4094-AAE4-E2FB3E5B038F}" presName="hierRoot1" presStyleCnt="0">
        <dgm:presLayoutVars>
          <dgm:hierBranch val="init"/>
        </dgm:presLayoutVars>
      </dgm:prSet>
      <dgm:spPr/>
    </dgm:pt>
    <dgm:pt modelId="{141547CD-79BE-4BA0-9569-96F03B84711A}" type="pres">
      <dgm:prSet presAssocID="{05EF59BF-4708-4094-AAE4-E2FB3E5B038F}" presName="rootComposite1" presStyleCnt="0"/>
      <dgm:spPr/>
    </dgm:pt>
    <dgm:pt modelId="{F4D9FD68-75CE-4754-BDB6-14850C79F5C8}" type="pres">
      <dgm:prSet presAssocID="{05EF59BF-4708-4094-AAE4-E2FB3E5B038F}" presName="rootText1" presStyleLbl="node0" presStyleIdx="0" presStyleCnt="1" custScaleX="357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397BD0-3D68-40A9-91BE-99C4FFD2701D}" type="pres">
      <dgm:prSet presAssocID="{05EF59BF-4708-4094-AAE4-E2FB3E5B038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0A15FCE-3DB8-4E67-B961-A52B1BDDEC66}" type="pres">
      <dgm:prSet presAssocID="{05EF59BF-4708-4094-AAE4-E2FB3E5B038F}" presName="hierChild2" presStyleCnt="0"/>
      <dgm:spPr/>
    </dgm:pt>
    <dgm:pt modelId="{A3183354-AF1E-4D02-B9B2-87D90BB33184}" type="pres">
      <dgm:prSet presAssocID="{D6DD0C25-2FA9-4BC7-BFBD-042A181DC3A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1FE5CDEA-EB46-472F-B5E4-62CC3AE78B35}" type="pres">
      <dgm:prSet presAssocID="{04E93341-AFB2-4EF8-B019-3CA01B81A191}" presName="hierRoot2" presStyleCnt="0">
        <dgm:presLayoutVars>
          <dgm:hierBranch val="init"/>
        </dgm:presLayoutVars>
      </dgm:prSet>
      <dgm:spPr/>
    </dgm:pt>
    <dgm:pt modelId="{5AE5F86D-46D3-44B1-BBDF-57EFD3EA1B45}" type="pres">
      <dgm:prSet presAssocID="{04E93341-AFB2-4EF8-B019-3CA01B81A191}" presName="rootComposite" presStyleCnt="0"/>
      <dgm:spPr/>
    </dgm:pt>
    <dgm:pt modelId="{00A23A1E-8951-4F66-AE53-308955580598}" type="pres">
      <dgm:prSet presAssocID="{04E93341-AFB2-4EF8-B019-3CA01B81A191}" presName="rootText" presStyleLbl="node2" presStyleIdx="0" presStyleCnt="2" custScaleX="2131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701CBA-1708-4985-B62D-C95397CE2DFC}" type="pres">
      <dgm:prSet presAssocID="{04E93341-AFB2-4EF8-B019-3CA01B81A191}" presName="rootConnector" presStyleLbl="node2" presStyleIdx="0" presStyleCnt="2"/>
      <dgm:spPr/>
      <dgm:t>
        <a:bodyPr/>
        <a:lstStyle/>
        <a:p>
          <a:endParaRPr lang="ru-RU"/>
        </a:p>
      </dgm:t>
    </dgm:pt>
    <dgm:pt modelId="{694DFCF3-B0F1-4E3D-B4F1-A0E66B89B2EE}" type="pres">
      <dgm:prSet presAssocID="{04E93341-AFB2-4EF8-B019-3CA01B81A191}" presName="hierChild4" presStyleCnt="0"/>
      <dgm:spPr/>
    </dgm:pt>
    <dgm:pt modelId="{9D2624AA-BDEC-457D-B937-AB3F15B87612}" type="pres">
      <dgm:prSet presAssocID="{A28FAE9E-F77A-4097-914E-0DEFC420750D}" presName="Name37" presStyleLbl="parChTrans1D3" presStyleIdx="0" presStyleCnt="5"/>
      <dgm:spPr/>
      <dgm:t>
        <a:bodyPr/>
        <a:lstStyle/>
        <a:p>
          <a:endParaRPr lang="ru-RU"/>
        </a:p>
      </dgm:t>
    </dgm:pt>
    <dgm:pt modelId="{63465D00-F4D0-4F03-9B5A-1A8005F22902}" type="pres">
      <dgm:prSet presAssocID="{C77E5CB1-5D52-4D52-9820-15A01A336F41}" presName="hierRoot2" presStyleCnt="0">
        <dgm:presLayoutVars>
          <dgm:hierBranch val="init"/>
        </dgm:presLayoutVars>
      </dgm:prSet>
      <dgm:spPr/>
    </dgm:pt>
    <dgm:pt modelId="{67C4C023-368D-4C39-8ECA-AC348946B8D9}" type="pres">
      <dgm:prSet presAssocID="{C77E5CB1-5D52-4D52-9820-15A01A336F41}" presName="rootComposite" presStyleCnt="0"/>
      <dgm:spPr/>
    </dgm:pt>
    <dgm:pt modelId="{1EB9EDCE-941D-42D9-A2E6-840084E248E9}" type="pres">
      <dgm:prSet presAssocID="{C77E5CB1-5D52-4D52-9820-15A01A336F41}" presName="rootText" presStyleLbl="node3" presStyleIdx="0" presStyleCnt="5" custScaleX="1691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E37E3A-C45F-42D9-BC84-7E5C9A034B4A}" type="pres">
      <dgm:prSet presAssocID="{C77E5CB1-5D52-4D52-9820-15A01A336F41}" presName="rootConnector" presStyleLbl="node3" presStyleIdx="0" presStyleCnt="5"/>
      <dgm:spPr/>
      <dgm:t>
        <a:bodyPr/>
        <a:lstStyle/>
        <a:p>
          <a:endParaRPr lang="ru-RU"/>
        </a:p>
      </dgm:t>
    </dgm:pt>
    <dgm:pt modelId="{B455AE5F-9F60-40D8-BFD3-18F2D2E082A2}" type="pres">
      <dgm:prSet presAssocID="{C77E5CB1-5D52-4D52-9820-15A01A336F41}" presName="hierChild4" presStyleCnt="0"/>
      <dgm:spPr/>
    </dgm:pt>
    <dgm:pt modelId="{9B2E8A05-C4E8-474D-AD40-C5E55EB7B93B}" type="pres">
      <dgm:prSet presAssocID="{C77E5CB1-5D52-4D52-9820-15A01A336F41}" presName="hierChild5" presStyleCnt="0"/>
      <dgm:spPr/>
    </dgm:pt>
    <dgm:pt modelId="{A46F7BDD-E262-4F70-9470-E00A9355022B}" type="pres">
      <dgm:prSet presAssocID="{174F2DAB-4834-40FD-A3AF-25E3864BEE9C}" presName="Name37" presStyleLbl="parChTrans1D3" presStyleIdx="1" presStyleCnt="5"/>
      <dgm:spPr/>
      <dgm:t>
        <a:bodyPr/>
        <a:lstStyle/>
        <a:p>
          <a:endParaRPr lang="ru-RU"/>
        </a:p>
      </dgm:t>
    </dgm:pt>
    <dgm:pt modelId="{5D74062A-62B7-4B4D-91F3-3F4F7B8A0F9F}" type="pres">
      <dgm:prSet presAssocID="{9EFE8C7A-5E77-493F-BF1E-F5D533669BF0}" presName="hierRoot2" presStyleCnt="0">
        <dgm:presLayoutVars>
          <dgm:hierBranch val="init"/>
        </dgm:presLayoutVars>
      </dgm:prSet>
      <dgm:spPr/>
    </dgm:pt>
    <dgm:pt modelId="{4F0975C1-7A2B-4094-B71D-2A2D1C328B71}" type="pres">
      <dgm:prSet presAssocID="{9EFE8C7A-5E77-493F-BF1E-F5D533669BF0}" presName="rootComposite" presStyleCnt="0"/>
      <dgm:spPr/>
    </dgm:pt>
    <dgm:pt modelId="{0DB8DCC3-855C-406D-BFE6-DEE2E916651F}" type="pres">
      <dgm:prSet presAssocID="{9EFE8C7A-5E77-493F-BF1E-F5D533669BF0}" presName="rootText" presStyleLbl="node3" presStyleIdx="1" presStyleCnt="5" custScaleX="3141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959A44-FFAE-41CC-A6B2-11A384030486}" type="pres">
      <dgm:prSet presAssocID="{9EFE8C7A-5E77-493F-BF1E-F5D533669BF0}" presName="rootConnector" presStyleLbl="node3" presStyleIdx="1" presStyleCnt="5"/>
      <dgm:spPr/>
      <dgm:t>
        <a:bodyPr/>
        <a:lstStyle/>
        <a:p>
          <a:endParaRPr lang="ru-RU"/>
        </a:p>
      </dgm:t>
    </dgm:pt>
    <dgm:pt modelId="{DF94A6D3-43F0-42B4-BBE9-B92679F2CF1B}" type="pres">
      <dgm:prSet presAssocID="{9EFE8C7A-5E77-493F-BF1E-F5D533669BF0}" presName="hierChild4" presStyleCnt="0"/>
      <dgm:spPr/>
    </dgm:pt>
    <dgm:pt modelId="{88CB2157-1D4B-495A-96ED-33227CF6B2AA}" type="pres">
      <dgm:prSet presAssocID="{9EFE8C7A-5E77-493F-BF1E-F5D533669BF0}" presName="hierChild5" presStyleCnt="0"/>
      <dgm:spPr/>
    </dgm:pt>
    <dgm:pt modelId="{C03AB366-C678-4D51-98C9-2418FE8CC185}" type="pres">
      <dgm:prSet presAssocID="{36B1C1DD-A93B-47B7-A172-13B93895113B}" presName="Name37" presStyleLbl="parChTrans1D3" presStyleIdx="2" presStyleCnt="5"/>
      <dgm:spPr/>
      <dgm:t>
        <a:bodyPr/>
        <a:lstStyle/>
        <a:p>
          <a:endParaRPr lang="ru-RU"/>
        </a:p>
      </dgm:t>
    </dgm:pt>
    <dgm:pt modelId="{ADEEB562-0C53-4156-9A9D-F0BD319F300C}" type="pres">
      <dgm:prSet presAssocID="{C947BB44-427A-4404-8724-6F9FA507C462}" presName="hierRoot2" presStyleCnt="0">
        <dgm:presLayoutVars>
          <dgm:hierBranch val="init"/>
        </dgm:presLayoutVars>
      </dgm:prSet>
      <dgm:spPr/>
    </dgm:pt>
    <dgm:pt modelId="{9A57479C-4D8B-40BE-9649-783BCD2B21E5}" type="pres">
      <dgm:prSet presAssocID="{C947BB44-427A-4404-8724-6F9FA507C462}" presName="rootComposite" presStyleCnt="0"/>
      <dgm:spPr/>
    </dgm:pt>
    <dgm:pt modelId="{43B40351-A09C-4ACA-BAA8-D2365280286C}" type="pres">
      <dgm:prSet presAssocID="{C947BB44-427A-4404-8724-6F9FA507C462}" presName="rootText" presStyleLbl="node3" presStyleIdx="2" presStyleCnt="5" custScaleX="3141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917E0E-19B9-45E2-8DD4-67EB097B1990}" type="pres">
      <dgm:prSet presAssocID="{C947BB44-427A-4404-8724-6F9FA507C462}" presName="rootConnector" presStyleLbl="node3" presStyleIdx="2" presStyleCnt="5"/>
      <dgm:spPr/>
      <dgm:t>
        <a:bodyPr/>
        <a:lstStyle/>
        <a:p>
          <a:endParaRPr lang="ru-RU"/>
        </a:p>
      </dgm:t>
    </dgm:pt>
    <dgm:pt modelId="{218755EC-2E42-4EE6-A169-B26E5062F0D0}" type="pres">
      <dgm:prSet presAssocID="{C947BB44-427A-4404-8724-6F9FA507C462}" presName="hierChild4" presStyleCnt="0"/>
      <dgm:spPr/>
    </dgm:pt>
    <dgm:pt modelId="{188816E8-78A2-46C4-9F7D-E8D0F4244065}" type="pres">
      <dgm:prSet presAssocID="{C947BB44-427A-4404-8724-6F9FA507C462}" presName="hierChild5" presStyleCnt="0"/>
      <dgm:spPr/>
    </dgm:pt>
    <dgm:pt modelId="{DF2BF0D0-ABA6-48E6-AE85-887F859F6D3E}" type="pres">
      <dgm:prSet presAssocID="{76745FED-04ED-4BC3-87F6-E02D50060AB6}" presName="Name37" presStyleLbl="parChTrans1D3" presStyleIdx="3" presStyleCnt="5"/>
      <dgm:spPr/>
    </dgm:pt>
    <dgm:pt modelId="{6796C858-3B4F-4D21-A5CB-534F5DD438DA}" type="pres">
      <dgm:prSet presAssocID="{B463B161-19BB-4C77-BEC4-BED2756E3D58}" presName="hierRoot2" presStyleCnt="0">
        <dgm:presLayoutVars>
          <dgm:hierBranch val="init"/>
        </dgm:presLayoutVars>
      </dgm:prSet>
      <dgm:spPr/>
    </dgm:pt>
    <dgm:pt modelId="{CF80D2EE-228E-4081-9710-4BBC1D9128EA}" type="pres">
      <dgm:prSet presAssocID="{B463B161-19BB-4C77-BEC4-BED2756E3D58}" presName="rootComposite" presStyleCnt="0"/>
      <dgm:spPr/>
    </dgm:pt>
    <dgm:pt modelId="{58351258-407D-4B39-9E32-00718B45FF22}" type="pres">
      <dgm:prSet presAssocID="{B463B161-19BB-4C77-BEC4-BED2756E3D58}" presName="rootText" presStyleLbl="node3" presStyleIdx="3" presStyleCnt="5" custScaleX="3234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BD954D-D7AA-4CBC-9C76-7092A19A7B93}" type="pres">
      <dgm:prSet presAssocID="{B463B161-19BB-4C77-BEC4-BED2756E3D58}" presName="rootConnector" presStyleLbl="node3" presStyleIdx="3" presStyleCnt="5"/>
      <dgm:spPr/>
      <dgm:t>
        <a:bodyPr/>
        <a:lstStyle/>
        <a:p>
          <a:endParaRPr lang="ru-RU"/>
        </a:p>
      </dgm:t>
    </dgm:pt>
    <dgm:pt modelId="{A697368C-AA55-4751-A8C5-C6D9153F4700}" type="pres">
      <dgm:prSet presAssocID="{B463B161-19BB-4C77-BEC4-BED2756E3D58}" presName="hierChild4" presStyleCnt="0"/>
      <dgm:spPr/>
    </dgm:pt>
    <dgm:pt modelId="{187DE972-BD38-4D07-87E9-4D48F4057CC1}" type="pres">
      <dgm:prSet presAssocID="{B463B161-19BB-4C77-BEC4-BED2756E3D58}" presName="hierChild5" presStyleCnt="0"/>
      <dgm:spPr/>
    </dgm:pt>
    <dgm:pt modelId="{1633B951-DA57-4AEB-8A54-46FCEFCC2312}" type="pres">
      <dgm:prSet presAssocID="{04E93341-AFB2-4EF8-B019-3CA01B81A191}" presName="hierChild5" presStyleCnt="0"/>
      <dgm:spPr/>
    </dgm:pt>
    <dgm:pt modelId="{3FCCADC8-F77F-4308-8BE4-02590940AFAC}" type="pres">
      <dgm:prSet presAssocID="{CBD43337-C5F2-4E95-9505-AB6FE7A6E6BA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F57EC9A-C19F-4299-B976-D16BB4C71125}" type="pres">
      <dgm:prSet presAssocID="{55C1D855-3724-4325-8A24-FB8D211EBFBA}" presName="hierRoot2" presStyleCnt="0">
        <dgm:presLayoutVars>
          <dgm:hierBranch val="init"/>
        </dgm:presLayoutVars>
      </dgm:prSet>
      <dgm:spPr/>
    </dgm:pt>
    <dgm:pt modelId="{1E646AE4-95B2-46A8-9424-6ADF8DED3D11}" type="pres">
      <dgm:prSet presAssocID="{55C1D855-3724-4325-8A24-FB8D211EBFBA}" presName="rootComposite" presStyleCnt="0"/>
      <dgm:spPr/>
    </dgm:pt>
    <dgm:pt modelId="{88A78031-D2C2-4539-87B5-76F36101462C}" type="pres">
      <dgm:prSet presAssocID="{55C1D855-3724-4325-8A24-FB8D211EBFBA}" presName="rootText" presStyleLbl="node2" presStyleIdx="1" presStyleCnt="2" custScaleX="1932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69D719-B10F-4F3E-8559-B861F3A1D932}" type="pres">
      <dgm:prSet presAssocID="{55C1D855-3724-4325-8A24-FB8D211EBFBA}" presName="rootConnector" presStyleLbl="node2" presStyleIdx="1" presStyleCnt="2"/>
      <dgm:spPr/>
      <dgm:t>
        <a:bodyPr/>
        <a:lstStyle/>
        <a:p>
          <a:endParaRPr lang="ru-RU"/>
        </a:p>
      </dgm:t>
    </dgm:pt>
    <dgm:pt modelId="{0DB21CAE-D856-4229-BA09-C0736EA255BA}" type="pres">
      <dgm:prSet presAssocID="{55C1D855-3724-4325-8A24-FB8D211EBFBA}" presName="hierChild4" presStyleCnt="0"/>
      <dgm:spPr/>
    </dgm:pt>
    <dgm:pt modelId="{2F38EB81-4ADE-44F9-A332-5ACE4441DB93}" type="pres">
      <dgm:prSet presAssocID="{15FAA73E-BF17-425A-9837-EEF8731203E1}" presName="Name37" presStyleLbl="parChTrans1D3" presStyleIdx="4" presStyleCnt="5"/>
      <dgm:spPr/>
    </dgm:pt>
    <dgm:pt modelId="{BAAD83F7-16F1-47C6-9466-C51609ABE704}" type="pres">
      <dgm:prSet presAssocID="{780EF4E8-2A25-4B49-87BC-A8EB777A30FD}" presName="hierRoot2" presStyleCnt="0">
        <dgm:presLayoutVars>
          <dgm:hierBranch val="init"/>
        </dgm:presLayoutVars>
      </dgm:prSet>
      <dgm:spPr/>
    </dgm:pt>
    <dgm:pt modelId="{D10281DD-03D6-4A9E-8BD8-B3B0755E674A}" type="pres">
      <dgm:prSet presAssocID="{780EF4E8-2A25-4B49-87BC-A8EB777A30FD}" presName="rootComposite" presStyleCnt="0"/>
      <dgm:spPr/>
    </dgm:pt>
    <dgm:pt modelId="{44DA6DBC-9DA6-4820-A3E4-AAD166F71515}" type="pres">
      <dgm:prSet presAssocID="{780EF4E8-2A25-4B49-87BC-A8EB777A30FD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F25689-EDF4-4D4C-BB00-2D9F3B60D2E6}" type="pres">
      <dgm:prSet presAssocID="{780EF4E8-2A25-4B49-87BC-A8EB777A30FD}" presName="rootConnector" presStyleLbl="node3" presStyleIdx="4" presStyleCnt="5"/>
      <dgm:spPr/>
      <dgm:t>
        <a:bodyPr/>
        <a:lstStyle/>
        <a:p>
          <a:endParaRPr lang="ru-RU"/>
        </a:p>
      </dgm:t>
    </dgm:pt>
    <dgm:pt modelId="{35EA8662-CD42-40F1-AE3D-837B86FC251E}" type="pres">
      <dgm:prSet presAssocID="{780EF4E8-2A25-4B49-87BC-A8EB777A30FD}" presName="hierChild4" presStyleCnt="0"/>
      <dgm:spPr/>
    </dgm:pt>
    <dgm:pt modelId="{BC509E7F-E5D0-4966-B456-21CD58E6E3C9}" type="pres">
      <dgm:prSet presAssocID="{780EF4E8-2A25-4B49-87BC-A8EB777A30FD}" presName="hierChild5" presStyleCnt="0"/>
      <dgm:spPr/>
    </dgm:pt>
    <dgm:pt modelId="{C00C7059-0CF0-47F7-8EEC-4A0B2C15857E}" type="pres">
      <dgm:prSet presAssocID="{55C1D855-3724-4325-8A24-FB8D211EBFBA}" presName="hierChild5" presStyleCnt="0"/>
      <dgm:spPr/>
    </dgm:pt>
    <dgm:pt modelId="{86048176-4E04-4E75-A2C2-FA5C1973E84D}" type="pres">
      <dgm:prSet presAssocID="{05EF59BF-4708-4094-AAE4-E2FB3E5B038F}" presName="hierChild3" presStyleCnt="0"/>
      <dgm:spPr/>
    </dgm:pt>
  </dgm:ptLst>
  <dgm:cxnLst>
    <dgm:cxn modelId="{9119A27B-7527-4A78-BC05-82269AB7DEC1}" type="presOf" srcId="{04E93341-AFB2-4EF8-B019-3CA01B81A191}" destId="{00A23A1E-8951-4F66-AE53-308955580598}" srcOrd="0" destOrd="0" presId="urn:microsoft.com/office/officeart/2005/8/layout/orgChart1"/>
    <dgm:cxn modelId="{F64E470E-5FD7-490C-9552-D5A04C83ACD6}" type="presOf" srcId="{2E49A5F3-32E8-4ADA-BF30-4397CCED861B}" destId="{7CA4D2DB-6CAB-4EC0-BAB4-801C8F40E69B}" srcOrd="0" destOrd="0" presId="urn:microsoft.com/office/officeart/2005/8/layout/orgChart1"/>
    <dgm:cxn modelId="{8BC27DFC-C352-456F-BC2E-09ADEF144220}" type="presOf" srcId="{CBD43337-C5F2-4E95-9505-AB6FE7A6E6BA}" destId="{3FCCADC8-F77F-4308-8BE4-02590940AFAC}" srcOrd="0" destOrd="0" presId="urn:microsoft.com/office/officeart/2005/8/layout/orgChart1"/>
    <dgm:cxn modelId="{3527CEED-3B87-451B-9AFE-09051A086187}" srcId="{55C1D855-3724-4325-8A24-FB8D211EBFBA}" destId="{780EF4E8-2A25-4B49-87BC-A8EB777A30FD}" srcOrd="0" destOrd="0" parTransId="{15FAA73E-BF17-425A-9837-EEF8731203E1}" sibTransId="{83C90CCD-2084-4AB2-A768-087CAFC55841}"/>
    <dgm:cxn modelId="{E8A0B8DE-2AE7-4397-9C94-E90F940C4E4F}" type="presOf" srcId="{05EF59BF-4708-4094-AAE4-E2FB3E5B038F}" destId="{E9397BD0-3D68-40A9-91BE-99C4FFD2701D}" srcOrd="1" destOrd="0" presId="urn:microsoft.com/office/officeart/2005/8/layout/orgChart1"/>
    <dgm:cxn modelId="{31A4FF97-4F2E-4CCE-A18A-390DC6C07E14}" srcId="{04E93341-AFB2-4EF8-B019-3CA01B81A191}" destId="{C947BB44-427A-4404-8724-6F9FA507C462}" srcOrd="2" destOrd="0" parTransId="{36B1C1DD-A93B-47B7-A172-13B93895113B}" sibTransId="{67BB8F07-B589-432E-81E3-B6F2DE395D1C}"/>
    <dgm:cxn modelId="{4CF18D80-690A-40BF-BD94-93CDCF180DF0}" type="presOf" srcId="{76745FED-04ED-4BC3-87F6-E02D50060AB6}" destId="{DF2BF0D0-ABA6-48E6-AE85-887F859F6D3E}" srcOrd="0" destOrd="0" presId="urn:microsoft.com/office/officeart/2005/8/layout/orgChart1"/>
    <dgm:cxn modelId="{16CCF77F-A15B-4144-A8B0-75723BF44768}" type="presOf" srcId="{C77E5CB1-5D52-4D52-9820-15A01A336F41}" destId="{50E37E3A-C45F-42D9-BC84-7E5C9A034B4A}" srcOrd="1" destOrd="0" presId="urn:microsoft.com/office/officeart/2005/8/layout/orgChart1"/>
    <dgm:cxn modelId="{A3E69A55-7836-4D66-9A90-DF85DBDE4645}" type="presOf" srcId="{04E93341-AFB2-4EF8-B019-3CA01B81A191}" destId="{F7701CBA-1708-4985-B62D-C95397CE2DFC}" srcOrd="1" destOrd="0" presId="urn:microsoft.com/office/officeart/2005/8/layout/orgChart1"/>
    <dgm:cxn modelId="{59562226-A93C-45C6-9B30-D2636894E5B2}" type="presOf" srcId="{36B1C1DD-A93B-47B7-A172-13B93895113B}" destId="{C03AB366-C678-4D51-98C9-2418FE8CC185}" srcOrd="0" destOrd="0" presId="urn:microsoft.com/office/officeart/2005/8/layout/orgChart1"/>
    <dgm:cxn modelId="{67EDFDFD-D8DC-4192-89B2-DDA80D1E84C2}" type="presOf" srcId="{C947BB44-427A-4404-8724-6F9FA507C462}" destId="{43B40351-A09C-4ACA-BAA8-D2365280286C}" srcOrd="0" destOrd="0" presId="urn:microsoft.com/office/officeart/2005/8/layout/orgChart1"/>
    <dgm:cxn modelId="{EC793BBB-370C-4F12-AC43-E7DD4E9E8068}" type="presOf" srcId="{780EF4E8-2A25-4B49-87BC-A8EB777A30FD}" destId="{44DA6DBC-9DA6-4820-A3E4-AAD166F71515}" srcOrd="0" destOrd="0" presId="urn:microsoft.com/office/officeart/2005/8/layout/orgChart1"/>
    <dgm:cxn modelId="{FB357F8A-B1EF-4127-8755-7C5FF06792DF}" type="presOf" srcId="{D6DD0C25-2FA9-4BC7-BFBD-042A181DC3AD}" destId="{A3183354-AF1E-4D02-B9B2-87D90BB33184}" srcOrd="0" destOrd="0" presId="urn:microsoft.com/office/officeart/2005/8/layout/orgChart1"/>
    <dgm:cxn modelId="{DBE60BC1-8BE6-49A4-A9E4-C61906093072}" type="presOf" srcId="{9EFE8C7A-5E77-493F-BF1E-F5D533669BF0}" destId="{0DB8DCC3-855C-406D-BFE6-DEE2E916651F}" srcOrd="0" destOrd="0" presId="urn:microsoft.com/office/officeart/2005/8/layout/orgChart1"/>
    <dgm:cxn modelId="{6F37A2F0-96A7-4FE7-9DB9-90AF05A483AD}" type="presOf" srcId="{15FAA73E-BF17-425A-9837-EEF8731203E1}" destId="{2F38EB81-4ADE-44F9-A332-5ACE4441DB93}" srcOrd="0" destOrd="0" presId="urn:microsoft.com/office/officeart/2005/8/layout/orgChart1"/>
    <dgm:cxn modelId="{AB02C445-81EC-433C-B644-26C0C3E0C020}" type="presOf" srcId="{55C1D855-3724-4325-8A24-FB8D211EBFBA}" destId="{6169D719-B10F-4F3E-8559-B861F3A1D932}" srcOrd="1" destOrd="0" presId="urn:microsoft.com/office/officeart/2005/8/layout/orgChart1"/>
    <dgm:cxn modelId="{5841B003-2D8E-4F7C-A9C6-8902B273AD9B}" type="presOf" srcId="{9EFE8C7A-5E77-493F-BF1E-F5D533669BF0}" destId="{27959A44-FFAE-41CC-A6B2-11A384030486}" srcOrd="1" destOrd="0" presId="urn:microsoft.com/office/officeart/2005/8/layout/orgChart1"/>
    <dgm:cxn modelId="{53BF6EC0-76D3-4BEA-AC40-D9ABDF58C2F9}" type="presOf" srcId="{C947BB44-427A-4404-8724-6F9FA507C462}" destId="{61917E0E-19B9-45E2-8DD4-67EB097B1990}" srcOrd="1" destOrd="0" presId="urn:microsoft.com/office/officeart/2005/8/layout/orgChart1"/>
    <dgm:cxn modelId="{85F01293-1D6C-4307-9211-CB87593EF65E}" srcId="{04E93341-AFB2-4EF8-B019-3CA01B81A191}" destId="{9EFE8C7A-5E77-493F-BF1E-F5D533669BF0}" srcOrd="1" destOrd="0" parTransId="{174F2DAB-4834-40FD-A3AF-25E3864BEE9C}" sibTransId="{4567E901-1D92-4D88-A9A3-282ECFE318B3}"/>
    <dgm:cxn modelId="{9B1EF23D-C9FC-4A83-90FE-82A2FD68F799}" type="presOf" srcId="{C77E5CB1-5D52-4D52-9820-15A01A336F41}" destId="{1EB9EDCE-941D-42D9-A2E6-840084E248E9}" srcOrd="0" destOrd="0" presId="urn:microsoft.com/office/officeart/2005/8/layout/orgChart1"/>
    <dgm:cxn modelId="{86D1F13A-AF5B-4BE2-AFE1-69C3F257213C}" type="presOf" srcId="{A28FAE9E-F77A-4097-914E-0DEFC420750D}" destId="{9D2624AA-BDEC-457D-B937-AB3F15B87612}" srcOrd="0" destOrd="0" presId="urn:microsoft.com/office/officeart/2005/8/layout/orgChart1"/>
    <dgm:cxn modelId="{32A6B56E-BBAC-4B5A-B6FD-E706B094332B}" type="presOf" srcId="{55C1D855-3724-4325-8A24-FB8D211EBFBA}" destId="{88A78031-D2C2-4539-87B5-76F36101462C}" srcOrd="0" destOrd="0" presId="urn:microsoft.com/office/officeart/2005/8/layout/orgChart1"/>
    <dgm:cxn modelId="{4C3869D5-39E1-4F72-BD70-A8F6ACA78085}" srcId="{04E93341-AFB2-4EF8-B019-3CA01B81A191}" destId="{C77E5CB1-5D52-4D52-9820-15A01A336F41}" srcOrd="0" destOrd="0" parTransId="{A28FAE9E-F77A-4097-914E-0DEFC420750D}" sibTransId="{D63E9F14-154B-4ED2-9FF9-2D8234BAC337}"/>
    <dgm:cxn modelId="{F1F95E97-D0C2-4821-8127-510A5A703766}" type="presOf" srcId="{B463B161-19BB-4C77-BEC4-BED2756E3D58}" destId="{58351258-407D-4B39-9E32-00718B45FF22}" srcOrd="0" destOrd="0" presId="urn:microsoft.com/office/officeart/2005/8/layout/orgChart1"/>
    <dgm:cxn modelId="{FB1691B1-DE17-4042-ABAC-E1768D4800D4}" type="presOf" srcId="{B463B161-19BB-4C77-BEC4-BED2756E3D58}" destId="{E8BD954D-D7AA-4CBC-9C76-7092A19A7B93}" srcOrd="1" destOrd="0" presId="urn:microsoft.com/office/officeart/2005/8/layout/orgChart1"/>
    <dgm:cxn modelId="{CE453234-3AFE-429C-96B7-35299D5A21AD}" srcId="{04E93341-AFB2-4EF8-B019-3CA01B81A191}" destId="{B463B161-19BB-4C77-BEC4-BED2756E3D58}" srcOrd="3" destOrd="0" parTransId="{76745FED-04ED-4BC3-87F6-E02D50060AB6}" sibTransId="{931BA790-7311-48A4-9BFB-A4EA2CCB1341}"/>
    <dgm:cxn modelId="{E232A2D0-2B58-4DD5-AC86-7526B08ED985}" type="presOf" srcId="{05EF59BF-4708-4094-AAE4-E2FB3E5B038F}" destId="{F4D9FD68-75CE-4754-BDB6-14850C79F5C8}" srcOrd="0" destOrd="0" presId="urn:microsoft.com/office/officeart/2005/8/layout/orgChart1"/>
    <dgm:cxn modelId="{8501CA34-791C-460D-AA56-2966DDC2CB28}" srcId="{2E49A5F3-32E8-4ADA-BF30-4397CCED861B}" destId="{05EF59BF-4708-4094-AAE4-E2FB3E5B038F}" srcOrd="0" destOrd="0" parTransId="{EADB1C71-B454-4053-A560-008A7FFA4328}" sibTransId="{42D1F900-902C-4973-ADA7-9C840B170010}"/>
    <dgm:cxn modelId="{AF012F66-6A6B-4BCC-91A1-9C67FE344A0C}" type="presOf" srcId="{174F2DAB-4834-40FD-A3AF-25E3864BEE9C}" destId="{A46F7BDD-E262-4F70-9470-E00A9355022B}" srcOrd="0" destOrd="0" presId="urn:microsoft.com/office/officeart/2005/8/layout/orgChart1"/>
    <dgm:cxn modelId="{16B54B8B-5512-402E-90A4-0CCFF87DC2BA}" srcId="{05EF59BF-4708-4094-AAE4-E2FB3E5B038F}" destId="{55C1D855-3724-4325-8A24-FB8D211EBFBA}" srcOrd="1" destOrd="0" parTransId="{CBD43337-C5F2-4E95-9505-AB6FE7A6E6BA}" sibTransId="{8F9084D5-E07D-46CB-A1C1-5A6D42701EB4}"/>
    <dgm:cxn modelId="{9877034D-833E-49F6-9492-686E89595C37}" srcId="{05EF59BF-4708-4094-AAE4-E2FB3E5B038F}" destId="{04E93341-AFB2-4EF8-B019-3CA01B81A191}" srcOrd="0" destOrd="0" parTransId="{D6DD0C25-2FA9-4BC7-BFBD-042A181DC3AD}" sibTransId="{0CDB5A69-12F0-4C27-A3FC-DD725A63C531}"/>
    <dgm:cxn modelId="{81A13513-A643-428F-87D7-A1CBF3FA9ABF}" type="presOf" srcId="{780EF4E8-2A25-4B49-87BC-A8EB777A30FD}" destId="{C9F25689-EDF4-4D4C-BB00-2D9F3B60D2E6}" srcOrd="1" destOrd="0" presId="urn:microsoft.com/office/officeart/2005/8/layout/orgChart1"/>
    <dgm:cxn modelId="{69613762-E0CA-498E-BD0B-1C88F7206EBF}" type="presParOf" srcId="{7CA4D2DB-6CAB-4EC0-BAB4-801C8F40E69B}" destId="{1E25FA8B-981E-41DB-BB39-A74F6E6B24AE}" srcOrd="0" destOrd="0" presId="urn:microsoft.com/office/officeart/2005/8/layout/orgChart1"/>
    <dgm:cxn modelId="{3D909A6F-A743-43F9-BC1F-2A725BDA9946}" type="presParOf" srcId="{1E25FA8B-981E-41DB-BB39-A74F6E6B24AE}" destId="{141547CD-79BE-4BA0-9569-96F03B84711A}" srcOrd="0" destOrd="0" presId="urn:microsoft.com/office/officeart/2005/8/layout/orgChart1"/>
    <dgm:cxn modelId="{54E8FD97-31F0-46E4-A019-65BDDA9EB26C}" type="presParOf" srcId="{141547CD-79BE-4BA0-9569-96F03B84711A}" destId="{F4D9FD68-75CE-4754-BDB6-14850C79F5C8}" srcOrd="0" destOrd="0" presId="urn:microsoft.com/office/officeart/2005/8/layout/orgChart1"/>
    <dgm:cxn modelId="{B9E971E2-A583-4C4B-8980-BB76A501D5F5}" type="presParOf" srcId="{141547CD-79BE-4BA0-9569-96F03B84711A}" destId="{E9397BD0-3D68-40A9-91BE-99C4FFD2701D}" srcOrd="1" destOrd="0" presId="urn:microsoft.com/office/officeart/2005/8/layout/orgChart1"/>
    <dgm:cxn modelId="{D0F572F4-348C-4202-8D58-4DA6001F628A}" type="presParOf" srcId="{1E25FA8B-981E-41DB-BB39-A74F6E6B24AE}" destId="{50A15FCE-3DB8-4E67-B961-A52B1BDDEC66}" srcOrd="1" destOrd="0" presId="urn:microsoft.com/office/officeart/2005/8/layout/orgChart1"/>
    <dgm:cxn modelId="{0C08CEA7-5613-43B1-8D6B-178865085DA3}" type="presParOf" srcId="{50A15FCE-3DB8-4E67-B961-A52B1BDDEC66}" destId="{A3183354-AF1E-4D02-B9B2-87D90BB33184}" srcOrd="0" destOrd="0" presId="urn:microsoft.com/office/officeart/2005/8/layout/orgChart1"/>
    <dgm:cxn modelId="{A08AD21A-090F-484B-AFDF-2F8426C76369}" type="presParOf" srcId="{50A15FCE-3DB8-4E67-B961-A52B1BDDEC66}" destId="{1FE5CDEA-EB46-472F-B5E4-62CC3AE78B35}" srcOrd="1" destOrd="0" presId="urn:microsoft.com/office/officeart/2005/8/layout/orgChart1"/>
    <dgm:cxn modelId="{8A852F2C-B22A-4DBD-A781-B6FD9EA08577}" type="presParOf" srcId="{1FE5CDEA-EB46-472F-B5E4-62CC3AE78B35}" destId="{5AE5F86D-46D3-44B1-BBDF-57EFD3EA1B45}" srcOrd="0" destOrd="0" presId="urn:microsoft.com/office/officeart/2005/8/layout/orgChart1"/>
    <dgm:cxn modelId="{7553660B-EAAE-46D4-AFA7-31CE687BFFAF}" type="presParOf" srcId="{5AE5F86D-46D3-44B1-BBDF-57EFD3EA1B45}" destId="{00A23A1E-8951-4F66-AE53-308955580598}" srcOrd="0" destOrd="0" presId="urn:microsoft.com/office/officeart/2005/8/layout/orgChart1"/>
    <dgm:cxn modelId="{7EF27187-5BB6-4F07-9A6E-8D20A5F5B49A}" type="presParOf" srcId="{5AE5F86D-46D3-44B1-BBDF-57EFD3EA1B45}" destId="{F7701CBA-1708-4985-B62D-C95397CE2DFC}" srcOrd="1" destOrd="0" presId="urn:microsoft.com/office/officeart/2005/8/layout/orgChart1"/>
    <dgm:cxn modelId="{6684F61C-3903-4686-9863-6276C0A57500}" type="presParOf" srcId="{1FE5CDEA-EB46-472F-B5E4-62CC3AE78B35}" destId="{694DFCF3-B0F1-4E3D-B4F1-A0E66B89B2EE}" srcOrd="1" destOrd="0" presId="urn:microsoft.com/office/officeart/2005/8/layout/orgChart1"/>
    <dgm:cxn modelId="{BBFEF4C4-7D96-4762-A984-4FFA07FDE6CA}" type="presParOf" srcId="{694DFCF3-B0F1-4E3D-B4F1-A0E66B89B2EE}" destId="{9D2624AA-BDEC-457D-B937-AB3F15B87612}" srcOrd="0" destOrd="0" presId="urn:microsoft.com/office/officeart/2005/8/layout/orgChart1"/>
    <dgm:cxn modelId="{BEFCE14D-CEFA-4653-84E6-C0526916E385}" type="presParOf" srcId="{694DFCF3-B0F1-4E3D-B4F1-A0E66B89B2EE}" destId="{63465D00-F4D0-4F03-9B5A-1A8005F22902}" srcOrd="1" destOrd="0" presId="urn:microsoft.com/office/officeart/2005/8/layout/orgChart1"/>
    <dgm:cxn modelId="{7D37A651-EA9F-4026-9F20-F7BA0C426FFA}" type="presParOf" srcId="{63465D00-F4D0-4F03-9B5A-1A8005F22902}" destId="{67C4C023-368D-4C39-8ECA-AC348946B8D9}" srcOrd="0" destOrd="0" presId="urn:microsoft.com/office/officeart/2005/8/layout/orgChart1"/>
    <dgm:cxn modelId="{3B0DC808-2AF6-4F76-8CAC-1C0337743842}" type="presParOf" srcId="{67C4C023-368D-4C39-8ECA-AC348946B8D9}" destId="{1EB9EDCE-941D-42D9-A2E6-840084E248E9}" srcOrd="0" destOrd="0" presId="urn:microsoft.com/office/officeart/2005/8/layout/orgChart1"/>
    <dgm:cxn modelId="{223398A4-6A2D-4FFA-81AB-683D823490E8}" type="presParOf" srcId="{67C4C023-368D-4C39-8ECA-AC348946B8D9}" destId="{50E37E3A-C45F-42D9-BC84-7E5C9A034B4A}" srcOrd="1" destOrd="0" presId="urn:microsoft.com/office/officeart/2005/8/layout/orgChart1"/>
    <dgm:cxn modelId="{6D8C928C-37B8-4D87-B368-4CBB86671308}" type="presParOf" srcId="{63465D00-F4D0-4F03-9B5A-1A8005F22902}" destId="{B455AE5F-9F60-40D8-BFD3-18F2D2E082A2}" srcOrd="1" destOrd="0" presId="urn:microsoft.com/office/officeart/2005/8/layout/orgChart1"/>
    <dgm:cxn modelId="{B2630B04-5417-4ACE-8A41-8988B42CF22F}" type="presParOf" srcId="{63465D00-F4D0-4F03-9B5A-1A8005F22902}" destId="{9B2E8A05-C4E8-474D-AD40-C5E55EB7B93B}" srcOrd="2" destOrd="0" presId="urn:microsoft.com/office/officeart/2005/8/layout/orgChart1"/>
    <dgm:cxn modelId="{86FDD090-34A6-41B1-A8A1-EA905EA6CD84}" type="presParOf" srcId="{694DFCF3-B0F1-4E3D-B4F1-A0E66B89B2EE}" destId="{A46F7BDD-E262-4F70-9470-E00A9355022B}" srcOrd="2" destOrd="0" presId="urn:microsoft.com/office/officeart/2005/8/layout/orgChart1"/>
    <dgm:cxn modelId="{B1F63386-5FB9-49A3-A64E-1414B9278D3E}" type="presParOf" srcId="{694DFCF3-B0F1-4E3D-B4F1-A0E66B89B2EE}" destId="{5D74062A-62B7-4B4D-91F3-3F4F7B8A0F9F}" srcOrd="3" destOrd="0" presId="urn:microsoft.com/office/officeart/2005/8/layout/orgChart1"/>
    <dgm:cxn modelId="{2E33E97E-2CA8-4B95-8F41-0927A47AB544}" type="presParOf" srcId="{5D74062A-62B7-4B4D-91F3-3F4F7B8A0F9F}" destId="{4F0975C1-7A2B-4094-B71D-2A2D1C328B71}" srcOrd="0" destOrd="0" presId="urn:microsoft.com/office/officeart/2005/8/layout/orgChart1"/>
    <dgm:cxn modelId="{1D42F5ED-5F62-4243-A534-E0A24B1BC273}" type="presParOf" srcId="{4F0975C1-7A2B-4094-B71D-2A2D1C328B71}" destId="{0DB8DCC3-855C-406D-BFE6-DEE2E916651F}" srcOrd="0" destOrd="0" presId="urn:microsoft.com/office/officeart/2005/8/layout/orgChart1"/>
    <dgm:cxn modelId="{FB33D0BA-5663-48CB-9E2E-A5CD0817C371}" type="presParOf" srcId="{4F0975C1-7A2B-4094-B71D-2A2D1C328B71}" destId="{27959A44-FFAE-41CC-A6B2-11A384030486}" srcOrd="1" destOrd="0" presId="urn:microsoft.com/office/officeart/2005/8/layout/orgChart1"/>
    <dgm:cxn modelId="{FECF7EA1-34AA-4E16-95CA-45A52642A3CC}" type="presParOf" srcId="{5D74062A-62B7-4B4D-91F3-3F4F7B8A0F9F}" destId="{DF94A6D3-43F0-42B4-BBE9-B92679F2CF1B}" srcOrd="1" destOrd="0" presId="urn:microsoft.com/office/officeart/2005/8/layout/orgChart1"/>
    <dgm:cxn modelId="{7DCD8606-AAE0-4DEF-B591-2394006528DE}" type="presParOf" srcId="{5D74062A-62B7-4B4D-91F3-3F4F7B8A0F9F}" destId="{88CB2157-1D4B-495A-96ED-33227CF6B2AA}" srcOrd="2" destOrd="0" presId="urn:microsoft.com/office/officeart/2005/8/layout/orgChart1"/>
    <dgm:cxn modelId="{86023071-A625-492E-9AE2-7E34AB914DC2}" type="presParOf" srcId="{694DFCF3-B0F1-4E3D-B4F1-A0E66B89B2EE}" destId="{C03AB366-C678-4D51-98C9-2418FE8CC185}" srcOrd="4" destOrd="0" presId="urn:microsoft.com/office/officeart/2005/8/layout/orgChart1"/>
    <dgm:cxn modelId="{8F0A3612-BA8C-475E-A028-3F8301964A71}" type="presParOf" srcId="{694DFCF3-B0F1-4E3D-B4F1-A0E66B89B2EE}" destId="{ADEEB562-0C53-4156-9A9D-F0BD319F300C}" srcOrd="5" destOrd="0" presId="urn:microsoft.com/office/officeart/2005/8/layout/orgChart1"/>
    <dgm:cxn modelId="{82DC09C5-B2A9-4230-BAEA-AB1572645BDC}" type="presParOf" srcId="{ADEEB562-0C53-4156-9A9D-F0BD319F300C}" destId="{9A57479C-4D8B-40BE-9649-783BCD2B21E5}" srcOrd="0" destOrd="0" presId="urn:microsoft.com/office/officeart/2005/8/layout/orgChart1"/>
    <dgm:cxn modelId="{9AFD1D03-4D2E-4BC2-BEDC-817F89259929}" type="presParOf" srcId="{9A57479C-4D8B-40BE-9649-783BCD2B21E5}" destId="{43B40351-A09C-4ACA-BAA8-D2365280286C}" srcOrd="0" destOrd="0" presId="urn:microsoft.com/office/officeart/2005/8/layout/orgChart1"/>
    <dgm:cxn modelId="{72809247-339D-4497-A7B3-9647972E535B}" type="presParOf" srcId="{9A57479C-4D8B-40BE-9649-783BCD2B21E5}" destId="{61917E0E-19B9-45E2-8DD4-67EB097B1990}" srcOrd="1" destOrd="0" presId="urn:microsoft.com/office/officeart/2005/8/layout/orgChart1"/>
    <dgm:cxn modelId="{5BA9CC31-ABB6-4752-8F39-5DB49805F621}" type="presParOf" srcId="{ADEEB562-0C53-4156-9A9D-F0BD319F300C}" destId="{218755EC-2E42-4EE6-A169-B26E5062F0D0}" srcOrd="1" destOrd="0" presId="urn:microsoft.com/office/officeart/2005/8/layout/orgChart1"/>
    <dgm:cxn modelId="{5D698544-6869-489F-88DA-F4B32AA885A6}" type="presParOf" srcId="{ADEEB562-0C53-4156-9A9D-F0BD319F300C}" destId="{188816E8-78A2-46C4-9F7D-E8D0F4244065}" srcOrd="2" destOrd="0" presId="urn:microsoft.com/office/officeart/2005/8/layout/orgChart1"/>
    <dgm:cxn modelId="{D2A435BF-7229-4623-9CBE-799ACAC1A1B7}" type="presParOf" srcId="{694DFCF3-B0F1-4E3D-B4F1-A0E66B89B2EE}" destId="{DF2BF0D0-ABA6-48E6-AE85-887F859F6D3E}" srcOrd="6" destOrd="0" presId="urn:microsoft.com/office/officeart/2005/8/layout/orgChart1"/>
    <dgm:cxn modelId="{746DB0AD-2FD4-45E3-BC48-EDDD3D9AAD9C}" type="presParOf" srcId="{694DFCF3-B0F1-4E3D-B4F1-A0E66B89B2EE}" destId="{6796C858-3B4F-4D21-A5CB-534F5DD438DA}" srcOrd="7" destOrd="0" presId="urn:microsoft.com/office/officeart/2005/8/layout/orgChart1"/>
    <dgm:cxn modelId="{35118CC2-FCC2-4628-BD40-BCE8BEBF2BE6}" type="presParOf" srcId="{6796C858-3B4F-4D21-A5CB-534F5DD438DA}" destId="{CF80D2EE-228E-4081-9710-4BBC1D9128EA}" srcOrd="0" destOrd="0" presId="urn:microsoft.com/office/officeart/2005/8/layout/orgChart1"/>
    <dgm:cxn modelId="{F97DAEBB-78BF-4304-AA8C-DE72CD5C27D2}" type="presParOf" srcId="{CF80D2EE-228E-4081-9710-4BBC1D9128EA}" destId="{58351258-407D-4B39-9E32-00718B45FF22}" srcOrd="0" destOrd="0" presId="urn:microsoft.com/office/officeart/2005/8/layout/orgChart1"/>
    <dgm:cxn modelId="{1AAB9A7F-67F0-4E4F-84ED-EB46F0250911}" type="presParOf" srcId="{CF80D2EE-228E-4081-9710-4BBC1D9128EA}" destId="{E8BD954D-D7AA-4CBC-9C76-7092A19A7B93}" srcOrd="1" destOrd="0" presId="urn:microsoft.com/office/officeart/2005/8/layout/orgChart1"/>
    <dgm:cxn modelId="{6F5AE61E-F3DB-48E8-A1A5-9E3F71A9747B}" type="presParOf" srcId="{6796C858-3B4F-4D21-A5CB-534F5DD438DA}" destId="{A697368C-AA55-4751-A8C5-C6D9153F4700}" srcOrd="1" destOrd="0" presId="urn:microsoft.com/office/officeart/2005/8/layout/orgChart1"/>
    <dgm:cxn modelId="{3A3A1B8D-D60A-49EB-B87A-9C489590310D}" type="presParOf" srcId="{6796C858-3B4F-4D21-A5CB-534F5DD438DA}" destId="{187DE972-BD38-4D07-87E9-4D48F4057CC1}" srcOrd="2" destOrd="0" presId="urn:microsoft.com/office/officeart/2005/8/layout/orgChart1"/>
    <dgm:cxn modelId="{28C10F25-5672-49F9-8B5D-398D09922953}" type="presParOf" srcId="{1FE5CDEA-EB46-472F-B5E4-62CC3AE78B35}" destId="{1633B951-DA57-4AEB-8A54-46FCEFCC2312}" srcOrd="2" destOrd="0" presId="urn:microsoft.com/office/officeart/2005/8/layout/orgChart1"/>
    <dgm:cxn modelId="{5DA8B129-ADF4-4917-A3D8-8B2AC3046E0D}" type="presParOf" srcId="{50A15FCE-3DB8-4E67-B961-A52B1BDDEC66}" destId="{3FCCADC8-F77F-4308-8BE4-02590940AFAC}" srcOrd="2" destOrd="0" presId="urn:microsoft.com/office/officeart/2005/8/layout/orgChart1"/>
    <dgm:cxn modelId="{C0DA3A09-FA94-4440-A4C0-23E4514AA09D}" type="presParOf" srcId="{50A15FCE-3DB8-4E67-B961-A52B1BDDEC66}" destId="{2F57EC9A-C19F-4299-B976-D16BB4C71125}" srcOrd="3" destOrd="0" presId="urn:microsoft.com/office/officeart/2005/8/layout/orgChart1"/>
    <dgm:cxn modelId="{58987751-C92A-49A3-9C34-A420164DF1EA}" type="presParOf" srcId="{2F57EC9A-C19F-4299-B976-D16BB4C71125}" destId="{1E646AE4-95B2-46A8-9424-6ADF8DED3D11}" srcOrd="0" destOrd="0" presId="urn:microsoft.com/office/officeart/2005/8/layout/orgChart1"/>
    <dgm:cxn modelId="{8C264FDC-434F-4BB4-9480-5854E968F9BF}" type="presParOf" srcId="{1E646AE4-95B2-46A8-9424-6ADF8DED3D11}" destId="{88A78031-D2C2-4539-87B5-76F36101462C}" srcOrd="0" destOrd="0" presId="urn:microsoft.com/office/officeart/2005/8/layout/orgChart1"/>
    <dgm:cxn modelId="{D6EB49DF-780D-4231-B6D3-69D85180E342}" type="presParOf" srcId="{1E646AE4-95B2-46A8-9424-6ADF8DED3D11}" destId="{6169D719-B10F-4F3E-8559-B861F3A1D932}" srcOrd="1" destOrd="0" presId="urn:microsoft.com/office/officeart/2005/8/layout/orgChart1"/>
    <dgm:cxn modelId="{097F9665-C884-4F60-938E-51EB8E8FF2EF}" type="presParOf" srcId="{2F57EC9A-C19F-4299-B976-D16BB4C71125}" destId="{0DB21CAE-D856-4229-BA09-C0736EA255BA}" srcOrd="1" destOrd="0" presId="urn:microsoft.com/office/officeart/2005/8/layout/orgChart1"/>
    <dgm:cxn modelId="{FA9F7D7C-6B28-4A56-8236-0EF75DADC6DD}" type="presParOf" srcId="{0DB21CAE-D856-4229-BA09-C0736EA255BA}" destId="{2F38EB81-4ADE-44F9-A332-5ACE4441DB93}" srcOrd="0" destOrd="0" presId="urn:microsoft.com/office/officeart/2005/8/layout/orgChart1"/>
    <dgm:cxn modelId="{46218F74-86D3-4BFD-8585-DBB2C0D74270}" type="presParOf" srcId="{0DB21CAE-D856-4229-BA09-C0736EA255BA}" destId="{BAAD83F7-16F1-47C6-9466-C51609ABE704}" srcOrd="1" destOrd="0" presId="urn:microsoft.com/office/officeart/2005/8/layout/orgChart1"/>
    <dgm:cxn modelId="{FC350167-D200-4E25-AC56-0981856651CF}" type="presParOf" srcId="{BAAD83F7-16F1-47C6-9466-C51609ABE704}" destId="{D10281DD-03D6-4A9E-8BD8-B3B0755E674A}" srcOrd="0" destOrd="0" presId="urn:microsoft.com/office/officeart/2005/8/layout/orgChart1"/>
    <dgm:cxn modelId="{714FB82C-6B90-4B3E-92B2-76025A63DD6D}" type="presParOf" srcId="{D10281DD-03D6-4A9E-8BD8-B3B0755E674A}" destId="{44DA6DBC-9DA6-4820-A3E4-AAD166F71515}" srcOrd="0" destOrd="0" presId="urn:microsoft.com/office/officeart/2005/8/layout/orgChart1"/>
    <dgm:cxn modelId="{2B4E5ECE-92EF-474F-96B7-B161F18EE5B0}" type="presParOf" srcId="{D10281DD-03D6-4A9E-8BD8-B3B0755E674A}" destId="{C9F25689-EDF4-4D4C-BB00-2D9F3B60D2E6}" srcOrd="1" destOrd="0" presId="urn:microsoft.com/office/officeart/2005/8/layout/orgChart1"/>
    <dgm:cxn modelId="{4F0FF72C-A408-447F-8576-2AC6C395BCC1}" type="presParOf" srcId="{BAAD83F7-16F1-47C6-9466-C51609ABE704}" destId="{35EA8662-CD42-40F1-AE3D-837B86FC251E}" srcOrd="1" destOrd="0" presId="urn:microsoft.com/office/officeart/2005/8/layout/orgChart1"/>
    <dgm:cxn modelId="{66DAB560-DB4F-4F0E-B21F-D156C5002E44}" type="presParOf" srcId="{BAAD83F7-16F1-47C6-9466-C51609ABE704}" destId="{BC509E7F-E5D0-4966-B456-21CD58E6E3C9}" srcOrd="2" destOrd="0" presId="urn:microsoft.com/office/officeart/2005/8/layout/orgChart1"/>
    <dgm:cxn modelId="{02B85C62-BA36-4D30-8206-74FCA5F537B3}" type="presParOf" srcId="{2F57EC9A-C19F-4299-B976-D16BB4C71125}" destId="{C00C7059-0CF0-47F7-8EEC-4A0B2C15857E}" srcOrd="2" destOrd="0" presId="urn:microsoft.com/office/officeart/2005/8/layout/orgChart1"/>
    <dgm:cxn modelId="{6D6CF67C-B42E-4825-B25A-BF5E60C5BCD7}" type="presParOf" srcId="{1E25FA8B-981E-41DB-BB39-A74F6E6B24AE}" destId="{86048176-4E04-4E75-A2C2-FA5C1973E84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38EB81-4ADE-44F9-A332-5ACE4441DB93}">
      <dsp:nvSpPr>
        <dsp:cNvPr id="0" name=""/>
        <dsp:cNvSpPr/>
      </dsp:nvSpPr>
      <dsp:spPr>
        <a:xfrm>
          <a:off x="4718365" y="1835535"/>
          <a:ext cx="439745" cy="697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7788"/>
              </a:lnTo>
              <a:lnTo>
                <a:pt x="439745" y="69778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CCADC8-F77F-4308-8BE4-02590940AFAC}">
      <dsp:nvSpPr>
        <dsp:cNvPr id="0" name=""/>
        <dsp:cNvSpPr/>
      </dsp:nvSpPr>
      <dsp:spPr>
        <a:xfrm>
          <a:off x="4114800" y="758514"/>
          <a:ext cx="1776219" cy="318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277"/>
              </a:lnTo>
              <a:lnTo>
                <a:pt x="1776219" y="159277"/>
              </a:lnTo>
              <a:lnTo>
                <a:pt x="1776219" y="31855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2BF0D0-ABA6-48E6-AE85-887F859F6D3E}">
      <dsp:nvSpPr>
        <dsp:cNvPr id="0" name=""/>
        <dsp:cNvSpPr/>
      </dsp:nvSpPr>
      <dsp:spPr>
        <a:xfrm>
          <a:off x="1196151" y="1835535"/>
          <a:ext cx="485082" cy="3928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8850"/>
              </a:lnTo>
              <a:lnTo>
                <a:pt x="485082" y="392885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3AB366-C678-4D51-98C9-2418FE8CC185}">
      <dsp:nvSpPr>
        <dsp:cNvPr id="0" name=""/>
        <dsp:cNvSpPr/>
      </dsp:nvSpPr>
      <dsp:spPr>
        <a:xfrm>
          <a:off x="1196151" y="1835535"/>
          <a:ext cx="485082" cy="2851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1829"/>
              </a:lnTo>
              <a:lnTo>
                <a:pt x="485082" y="285182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6F7BDD-E262-4F70-9470-E00A9355022B}">
      <dsp:nvSpPr>
        <dsp:cNvPr id="0" name=""/>
        <dsp:cNvSpPr/>
      </dsp:nvSpPr>
      <dsp:spPr>
        <a:xfrm>
          <a:off x="1196151" y="1835535"/>
          <a:ext cx="485082" cy="1774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808"/>
              </a:lnTo>
              <a:lnTo>
                <a:pt x="485082" y="177480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2624AA-BDEC-457D-B937-AB3F15B87612}">
      <dsp:nvSpPr>
        <dsp:cNvPr id="0" name=""/>
        <dsp:cNvSpPr/>
      </dsp:nvSpPr>
      <dsp:spPr>
        <a:xfrm>
          <a:off x="1196151" y="1835535"/>
          <a:ext cx="485082" cy="697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7788"/>
              </a:lnTo>
              <a:lnTo>
                <a:pt x="485082" y="69778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83354-AF1E-4D02-B9B2-87D90BB33184}">
      <dsp:nvSpPr>
        <dsp:cNvPr id="0" name=""/>
        <dsp:cNvSpPr/>
      </dsp:nvSpPr>
      <dsp:spPr>
        <a:xfrm>
          <a:off x="2489704" y="758514"/>
          <a:ext cx="1625095" cy="318555"/>
        </a:xfrm>
        <a:custGeom>
          <a:avLst/>
          <a:gdLst/>
          <a:ahLst/>
          <a:cxnLst/>
          <a:rect l="0" t="0" r="0" b="0"/>
          <a:pathLst>
            <a:path>
              <a:moveTo>
                <a:pt x="1625095" y="0"/>
              </a:moveTo>
              <a:lnTo>
                <a:pt x="1625095" y="159277"/>
              </a:lnTo>
              <a:lnTo>
                <a:pt x="0" y="159277"/>
              </a:lnTo>
              <a:lnTo>
                <a:pt x="0" y="31855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D9FD68-75CE-4754-BDB6-14850C79F5C8}">
      <dsp:nvSpPr>
        <dsp:cNvPr id="0" name=""/>
        <dsp:cNvSpPr/>
      </dsp:nvSpPr>
      <dsp:spPr>
        <a:xfrm>
          <a:off x="1403278" y="49"/>
          <a:ext cx="5423042" cy="7584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Типы питания организмов</a:t>
          </a:r>
          <a:endParaRPr lang="ru-RU" sz="3200" kern="1200" dirty="0"/>
        </a:p>
      </dsp:txBody>
      <dsp:txXfrm>
        <a:off x="1403278" y="49"/>
        <a:ext cx="5423042" cy="758465"/>
      </dsp:txXfrm>
    </dsp:sp>
    <dsp:sp modelId="{00A23A1E-8951-4F66-AE53-308955580598}">
      <dsp:nvSpPr>
        <dsp:cNvPr id="0" name=""/>
        <dsp:cNvSpPr/>
      </dsp:nvSpPr>
      <dsp:spPr>
        <a:xfrm>
          <a:off x="872762" y="1077070"/>
          <a:ext cx="3233883" cy="7584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Готовыми органическими веществами</a:t>
          </a:r>
          <a:endParaRPr lang="ru-RU" sz="2000" kern="1200" dirty="0"/>
        </a:p>
      </dsp:txBody>
      <dsp:txXfrm>
        <a:off x="872762" y="1077070"/>
        <a:ext cx="3233883" cy="758465"/>
      </dsp:txXfrm>
    </dsp:sp>
    <dsp:sp modelId="{1EB9EDCE-941D-42D9-A2E6-840084E248E9}">
      <dsp:nvSpPr>
        <dsp:cNvPr id="0" name=""/>
        <dsp:cNvSpPr/>
      </dsp:nvSpPr>
      <dsp:spPr>
        <a:xfrm>
          <a:off x="1681233" y="2154090"/>
          <a:ext cx="2566070" cy="7584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Хищники </a:t>
          </a:r>
          <a:endParaRPr lang="ru-RU" sz="2000" kern="1200" dirty="0"/>
        </a:p>
      </dsp:txBody>
      <dsp:txXfrm>
        <a:off x="1681233" y="2154090"/>
        <a:ext cx="2566070" cy="758465"/>
      </dsp:txXfrm>
    </dsp:sp>
    <dsp:sp modelId="{0DB8DCC3-855C-406D-BFE6-DEE2E916651F}">
      <dsp:nvSpPr>
        <dsp:cNvPr id="0" name=""/>
        <dsp:cNvSpPr/>
      </dsp:nvSpPr>
      <dsp:spPr>
        <a:xfrm>
          <a:off x="1681233" y="3231111"/>
          <a:ext cx="4764921" cy="7584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Паразиты </a:t>
          </a:r>
          <a:endParaRPr lang="ru-RU" sz="2000" kern="1200" dirty="0"/>
        </a:p>
      </dsp:txBody>
      <dsp:txXfrm>
        <a:off x="1681233" y="3231111"/>
        <a:ext cx="4764921" cy="758465"/>
      </dsp:txXfrm>
    </dsp:sp>
    <dsp:sp modelId="{43B40351-A09C-4ACA-BAA8-D2365280286C}">
      <dsp:nvSpPr>
        <dsp:cNvPr id="0" name=""/>
        <dsp:cNvSpPr/>
      </dsp:nvSpPr>
      <dsp:spPr>
        <a:xfrm>
          <a:off x="1681233" y="4308132"/>
          <a:ext cx="4764921" cy="7584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Растительноядные </a:t>
          </a:r>
          <a:endParaRPr lang="ru-RU" sz="2000" kern="1200" dirty="0"/>
        </a:p>
      </dsp:txBody>
      <dsp:txXfrm>
        <a:off x="1681233" y="4308132"/>
        <a:ext cx="4764921" cy="758465"/>
      </dsp:txXfrm>
    </dsp:sp>
    <dsp:sp modelId="{58351258-407D-4B39-9E32-00718B45FF22}">
      <dsp:nvSpPr>
        <dsp:cNvPr id="0" name=""/>
        <dsp:cNvSpPr/>
      </dsp:nvSpPr>
      <dsp:spPr>
        <a:xfrm>
          <a:off x="1681233" y="5385153"/>
          <a:ext cx="4906572" cy="7584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Всеядные </a:t>
          </a:r>
          <a:endParaRPr lang="ru-RU" sz="2000" kern="1200" dirty="0"/>
        </a:p>
      </dsp:txBody>
      <dsp:txXfrm>
        <a:off x="1681233" y="5385153"/>
        <a:ext cx="4906572" cy="758465"/>
      </dsp:txXfrm>
    </dsp:sp>
    <dsp:sp modelId="{88A78031-D2C2-4539-87B5-76F36101462C}">
      <dsp:nvSpPr>
        <dsp:cNvPr id="0" name=""/>
        <dsp:cNvSpPr/>
      </dsp:nvSpPr>
      <dsp:spPr>
        <a:xfrm>
          <a:off x="4425201" y="1077070"/>
          <a:ext cx="2931635" cy="7584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Сами производят органические вещества</a:t>
          </a:r>
          <a:endParaRPr lang="ru-RU" sz="2000" kern="1200" dirty="0"/>
        </a:p>
      </dsp:txBody>
      <dsp:txXfrm>
        <a:off x="4425201" y="1077070"/>
        <a:ext cx="2931635" cy="758465"/>
      </dsp:txXfrm>
    </dsp:sp>
    <dsp:sp modelId="{44DA6DBC-9DA6-4820-A3E4-AAD166F71515}">
      <dsp:nvSpPr>
        <dsp:cNvPr id="0" name=""/>
        <dsp:cNvSpPr/>
      </dsp:nvSpPr>
      <dsp:spPr>
        <a:xfrm>
          <a:off x="5158110" y="2154090"/>
          <a:ext cx="1516930" cy="7584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Растения </a:t>
          </a:r>
          <a:endParaRPr lang="ru-RU" sz="2000" kern="1200" dirty="0"/>
        </a:p>
      </dsp:txBody>
      <dsp:txXfrm>
        <a:off x="5158110" y="2154090"/>
        <a:ext cx="1516930" cy="7584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A92CB-44E3-4E15-90CA-91BB5755279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7B60E-0C7A-4AC4-8CAC-33B5B0A20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83F602-45BC-4BA6-81F8-A78A45D1F36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-76200" y="228600"/>
            <a:ext cx="2743200" cy="1981200"/>
            <a:chOff x="180" y="384"/>
            <a:chExt cx="1654" cy="1520"/>
          </a:xfrm>
        </p:grpSpPr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384"/>
                </a:cxn>
                <a:cxn ang="0">
                  <a:pos x="768" y="720"/>
                </a:cxn>
                <a:cxn ang="0">
                  <a:pos x="1008" y="864"/>
                </a:cxn>
                <a:cxn ang="0">
                  <a:pos x="1392" y="816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/>
              <a:ahLst/>
              <a:cxnLst>
                <a:cxn ang="0">
                  <a:pos x="482" y="0"/>
                </a:cxn>
                <a:cxn ang="0">
                  <a:pos x="429" y="358"/>
                </a:cxn>
                <a:cxn ang="0">
                  <a:pos x="488" y="546"/>
                </a:cxn>
                <a:cxn ang="0">
                  <a:pos x="517" y="893"/>
                </a:cxn>
                <a:cxn ang="0">
                  <a:pos x="488" y="1069"/>
                </a:cxn>
                <a:cxn ang="0">
                  <a:pos x="194" y="1369"/>
                </a:cxn>
                <a:cxn ang="0">
                  <a:pos x="0" y="1498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1034" y="159"/>
                </a:cxn>
                <a:cxn ang="0">
                  <a:pos x="932" y="328"/>
                </a:cxn>
                <a:cxn ang="0">
                  <a:pos x="731" y="532"/>
                </a:cxn>
                <a:cxn ang="0">
                  <a:pos x="567" y="723"/>
                </a:cxn>
                <a:cxn ang="0">
                  <a:pos x="402" y="858"/>
                </a:cxn>
                <a:cxn ang="0">
                  <a:pos x="0" y="872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/>
              <a:ahLst/>
              <a:cxnLst>
                <a:cxn ang="0">
                  <a:pos x="1552" y="0"/>
                </a:cxn>
                <a:cxn ang="0">
                  <a:pos x="1193" y="189"/>
                </a:cxn>
                <a:cxn ang="0">
                  <a:pos x="858" y="218"/>
                </a:cxn>
                <a:cxn ang="0">
                  <a:pos x="629" y="206"/>
                </a:cxn>
                <a:cxn ang="0">
                  <a:pos x="306" y="236"/>
                </a:cxn>
                <a:cxn ang="0">
                  <a:pos x="124" y="218"/>
                </a:cxn>
                <a:cxn ang="0">
                  <a:pos x="0" y="206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/>
              <a:ahLst/>
              <a:cxnLst>
                <a:cxn ang="0">
                  <a:pos x="1200" y="864"/>
                </a:cxn>
                <a:cxn ang="0">
                  <a:pos x="1248" y="768"/>
                </a:cxn>
                <a:cxn ang="0">
                  <a:pos x="1248" y="720"/>
                </a:cxn>
                <a:cxn ang="0">
                  <a:pos x="1296" y="432"/>
                </a:cxn>
                <a:cxn ang="0">
                  <a:pos x="864" y="144"/>
                </a:cxn>
                <a:cxn ang="0">
                  <a:pos x="480" y="0"/>
                </a:cxn>
                <a:cxn ang="0">
                  <a:pos x="144" y="96"/>
                </a:cxn>
                <a:cxn ang="0">
                  <a:pos x="96" y="384"/>
                </a:cxn>
                <a:cxn ang="0">
                  <a:pos x="0" y="528"/>
                </a:cxn>
                <a:cxn ang="0">
                  <a:pos x="48" y="720"/>
                </a:cxn>
                <a:cxn ang="0">
                  <a:pos x="144" y="864"/>
                </a:cxn>
                <a:cxn ang="0">
                  <a:pos x="288" y="1056"/>
                </a:cxn>
                <a:cxn ang="0">
                  <a:pos x="528" y="1056"/>
                </a:cxn>
                <a:cxn ang="0">
                  <a:pos x="768" y="1008"/>
                </a:cxn>
                <a:cxn ang="0">
                  <a:pos x="960" y="864"/>
                </a:cxn>
                <a:cxn ang="0">
                  <a:pos x="1104" y="672"/>
                </a:cxn>
                <a:cxn ang="0">
                  <a:pos x="1104" y="528"/>
                </a:cxn>
                <a:cxn ang="0">
                  <a:pos x="1008" y="384"/>
                </a:cxn>
                <a:cxn ang="0">
                  <a:pos x="816" y="144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318"/>
                </a:cxn>
                <a:cxn ang="0">
                  <a:pos x="212" y="414"/>
                </a:cxn>
                <a:cxn ang="0">
                  <a:pos x="404" y="462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/>
              <a:ahLst/>
              <a:cxnLst>
                <a:cxn ang="0">
                  <a:pos x="212" y="684"/>
                </a:cxn>
                <a:cxn ang="0">
                  <a:pos x="68" y="492"/>
                </a:cxn>
                <a:cxn ang="0">
                  <a:pos x="68" y="396"/>
                </a:cxn>
                <a:cxn ang="0">
                  <a:pos x="0" y="0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192"/>
                </a:cxn>
                <a:cxn ang="0">
                  <a:pos x="480" y="336"/>
                </a:cxn>
                <a:cxn ang="0">
                  <a:pos x="336" y="528"/>
                </a:cxn>
                <a:cxn ang="0">
                  <a:pos x="336" y="816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192"/>
                </a:cxn>
                <a:cxn ang="0">
                  <a:pos x="480" y="288"/>
                </a:cxn>
                <a:cxn ang="0">
                  <a:pos x="720" y="336"/>
                </a:cxn>
                <a:cxn ang="0">
                  <a:pos x="816" y="528"/>
                </a:cxn>
                <a:cxn ang="0">
                  <a:pos x="960" y="816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624" y="480"/>
                </a:cxn>
                <a:cxn ang="0">
                  <a:pos x="576" y="576"/>
                </a:cxn>
                <a:cxn ang="0">
                  <a:pos x="288" y="768"/>
                </a:cxn>
                <a:cxn ang="0">
                  <a:pos x="0" y="768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144"/>
                </a:cxn>
                <a:cxn ang="0">
                  <a:pos x="864" y="96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142" name="Picture 22" descr="18009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6781800" y="4953000"/>
            <a:ext cx="2057400" cy="1676400"/>
          </a:xfrm>
          <a:prstGeom prst="rect">
            <a:avLst/>
          </a:prstGeom>
          <a:noFill/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5144" name="Picture 24" descr="4_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</p:spPr>
        </p:pic>
        <p:pic>
          <p:nvPicPr>
            <p:cNvPr id="5145" name="Picture 25" descr="6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</p:spPr>
        </p:pic>
        <p:pic>
          <p:nvPicPr>
            <p:cNvPr id="5146" name="Picture 26" descr="1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</p:spPr>
        </p:pic>
      </p:grpSp>
      <p:pic>
        <p:nvPicPr>
          <p:cNvPr id="5147" name="Picture 27" descr="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</p:spPr>
      </p:pic>
      <p:pic>
        <p:nvPicPr>
          <p:cNvPr id="5148" name="Picture 28" descr="Ky3uk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19200" y="381000"/>
            <a:ext cx="1019175" cy="1019175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3600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41910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49" name="Picture 29" descr="season_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gray">
          <a:xfrm>
            <a:off x="381000" y="1295400"/>
            <a:ext cx="228600" cy="15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CBE8CEC-1450-44E0-A69F-7700FF063228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B39C1E-EA1D-498C-848A-BB43377A0C9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2400" y="152400"/>
            <a:ext cx="1905000" cy="1219200"/>
            <a:chOff x="180" y="384"/>
            <a:chExt cx="1654" cy="1520"/>
          </a:xfrm>
        </p:grpSpPr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384"/>
                </a:cxn>
                <a:cxn ang="0">
                  <a:pos x="768" y="720"/>
                </a:cxn>
                <a:cxn ang="0">
                  <a:pos x="1008" y="864"/>
                </a:cxn>
                <a:cxn ang="0">
                  <a:pos x="1392" y="816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/>
              <a:ahLst/>
              <a:cxnLst>
                <a:cxn ang="0">
                  <a:pos x="482" y="0"/>
                </a:cxn>
                <a:cxn ang="0">
                  <a:pos x="429" y="358"/>
                </a:cxn>
                <a:cxn ang="0">
                  <a:pos x="488" y="546"/>
                </a:cxn>
                <a:cxn ang="0">
                  <a:pos x="517" y="893"/>
                </a:cxn>
                <a:cxn ang="0">
                  <a:pos x="488" y="1069"/>
                </a:cxn>
                <a:cxn ang="0">
                  <a:pos x="194" y="1369"/>
                </a:cxn>
                <a:cxn ang="0">
                  <a:pos x="0" y="1498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1034" y="159"/>
                </a:cxn>
                <a:cxn ang="0">
                  <a:pos x="932" y="328"/>
                </a:cxn>
                <a:cxn ang="0">
                  <a:pos x="731" y="532"/>
                </a:cxn>
                <a:cxn ang="0">
                  <a:pos x="567" y="723"/>
                </a:cxn>
                <a:cxn ang="0">
                  <a:pos x="402" y="858"/>
                </a:cxn>
                <a:cxn ang="0">
                  <a:pos x="0" y="872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/>
              <a:ahLst/>
              <a:cxnLst>
                <a:cxn ang="0">
                  <a:pos x="1552" y="0"/>
                </a:cxn>
                <a:cxn ang="0">
                  <a:pos x="1193" y="189"/>
                </a:cxn>
                <a:cxn ang="0">
                  <a:pos x="858" y="218"/>
                </a:cxn>
                <a:cxn ang="0">
                  <a:pos x="629" y="206"/>
                </a:cxn>
                <a:cxn ang="0">
                  <a:pos x="306" y="236"/>
                </a:cxn>
                <a:cxn ang="0">
                  <a:pos x="124" y="218"/>
                </a:cxn>
                <a:cxn ang="0">
                  <a:pos x="0" y="206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/>
              <a:ahLst/>
              <a:cxnLst>
                <a:cxn ang="0">
                  <a:pos x="1200" y="864"/>
                </a:cxn>
                <a:cxn ang="0">
                  <a:pos x="1248" y="768"/>
                </a:cxn>
                <a:cxn ang="0">
                  <a:pos x="1248" y="720"/>
                </a:cxn>
                <a:cxn ang="0">
                  <a:pos x="1296" y="432"/>
                </a:cxn>
                <a:cxn ang="0">
                  <a:pos x="864" y="144"/>
                </a:cxn>
                <a:cxn ang="0">
                  <a:pos x="480" y="0"/>
                </a:cxn>
                <a:cxn ang="0">
                  <a:pos x="144" y="96"/>
                </a:cxn>
                <a:cxn ang="0">
                  <a:pos x="96" y="384"/>
                </a:cxn>
                <a:cxn ang="0">
                  <a:pos x="0" y="528"/>
                </a:cxn>
                <a:cxn ang="0">
                  <a:pos x="48" y="720"/>
                </a:cxn>
                <a:cxn ang="0">
                  <a:pos x="144" y="864"/>
                </a:cxn>
                <a:cxn ang="0">
                  <a:pos x="288" y="1056"/>
                </a:cxn>
                <a:cxn ang="0">
                  <a:pos x="528" y="1056"/>
                </a:cxn>
                <a:cxn ang="0">
                  <a:pos x="768" y="1008"/>
                </a:cxn>
                <a:cxn ang="0">
                  <a:pos x="960" y="864"/>
                </a:cxn>
                <a:cxn ang="0">
                  <a:pos x="1104" y="672"/>
                </a:cxn>
                <a:cxn ang="0">
                  <a:pos x="1104" y="528"/>
                </a:cxn>
                <a:cxn ang="0">
                  <a:pos x="1008" y="384"/>
                </a:cxn>
                <a:cxn ang="0">
                  <a:pos x="816" y="144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318"/>
                </a:cxn>
                <a:cxn ang="0">
                  <a:pos x="212" y="414"/>
                </a:cxn>
                <a:cxn ang="0">
                  <a:pos x="404" y="462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/>
              <a:ahLst/>
              <a:cxnLst>
                <a:cxn ang="0">
                  <a:pos x="212" y="684"/>
                </a:cxn>
                <a:cxn ang="0">
                  <a:pos x="68" y="492"/>
                </a:cxn>
                <a:cxn ang="0">
                  <a:pos x="68" y="396"/>
                </a:cxn>
                <a:cxn ang="0">
                  <a:pos x="0" y="0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192"/>
                </a:cxn>
                <a:cxn ang="0">
                  <a:pos x="480" y="336"/>
                </a:cxn>
                <a:cxn ang="0">
                  <a:pos x="336" y="528"/>
                </a:cxn>
                <a:cxn ang="0">
                  <a:pos x="336" y="816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192"/>
                </a:cxn>
                <a:cxn ang="0">
                  <a:pos x="480" y="288"/>
                </a:cxn>
                <a:cxn ang="0">
                  <a:pos x="720" y="336"/>
                </a:cxn>
                <a:cxn ang="0">
                  <a:pos x="816" y="528"/>
                </a:cxn>
                <a:cxn ang="0">
                  <a:pos x="960" y="816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624" y="480"/>
                </a:cxn>
                <a:cxn ang="0">
                  <a:pos x="576" y="576"/>
                </a:cxn>
                <a:cxn ang="0">
                  <a:pos x="288" y="768"/>
                </a:cxn>
                <a:cxn ang="0">
                  <a:pos x="0" y="768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144"/>
                </a:cxn>
                <a:cxn ang="0">
                  <a:pos x="864" y="96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1047" name="Picture 23" descr="4_1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</p:spPr>
        </p:pic>
        <p:pic>
          <p:nvPicPr>
            <p:cNvPr id="1048" name="Picture 24" descr="6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</p:spPr>
        </p:pic>
        <p:pic>
          <p:nvPicPr>
            <p:cNvPr id="1049" name="Picture 25" descr="123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</p:spPr>
        </p:pic>
      </p:grpSp>
      <p:pic>
        <p:nvPicPr>
          <p:cNvPr id="1050" name="Picture 26" descr="6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gif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desktop.kazansoft.ru/wallpaper/19562.html" TargetMode="External"/><Relationship Id="rId13" Type="http://schemas.openxmlformats.org/officeDocument/2006/relationships/hyperlink" Target="http://academy-miracles.ru/articles/2/1166.html" TargetMode="External"/><Relationship Id="rId3" Type="http://schemas.openxmlformats.org/officeDocument/2006/relationships/hyperlink" Target="http://clubs.ya.ru/4611686018427389079/replies.xml?item_no=16941" TargetMode="External"/><Relationship Id="rId7" Type="http://schemas.openxmlformats.org/officeDocument/2006/relationships/hyperlink" Target="http://animalworld.com.ua/news/Hishhnyje-zhivotnyje-krupnym-planom-ot-Dzhonatana-Griffitsa" TargetMode="External"/><Relationship Id="rId12" Type="http://schemas.openxmlformats.org/officeDocument/2006/relationships/hyperlink" Target="http://biology.my-school8.info/vegetabls/17-fotosintez-istoriya-otkrytiya-vozdushnogo-pitaniya-rasteniy.html" TargetMode="External"/><Relationship Id="rId2" Type="http://schemas.openxmlformats.org/officeDocument/2006/relationships/hyperlink" Target="http://donbass.ua/news/region/2011/12/09/po-donetchine-ryschut-golodnye-volki.html" TargetMode="External"/><Relationship Id="rId16" Type="http://schemas.openxmlformats.org/officeDocument/2006/relationships/hyperlink" Target="http://nastavlenie.ru/pitanie/grups/ovoshi%20i%20fructi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tvetin.ru/animalrasten/10196-mnogo-li-obitaet-v-more-zhivotnyx-kotorye-opasny.html" TargetMode="External"/><Relationship Id="rId11" Type="http://schemas.openxmlformats.org/officeDocument/2006/relationships/hyperlink" Target="http://ru.wikipedia.org/wiki/%D0%93%D0%B5%D0%BB%D1%8C%D0%BC%D0%BE%D0%BD%D1%82,_%D0%AF%D0%BD_%D0%91%D0%B0%D0%BF%D1%82%D0%B8%D1%81%D1%82%D0%B0_%D0%B2%D0%B0%D0%BD" TargetMode="External"/><Relationship Id="rId5" Type="http://schemas.openxmlformats.org/officeDocument/2006/relationships/hyperlink" Target="http://faunazoo.ru/chlenistye" TargetMode="External"/><Relationship Id="rId15" Type="http://schemas.openxmlformats.org/officeDocument/2006/relationships/hyperlink" Target="http://www.phototimes.ru/image/photosynthesis-12350962/" TargetMode="External"/><Relationship Id="rId10" Type="http://schemas.openxmlformats.org/officeDocument/2006/relationships/hyperlink" Target="http://berrylib.ru/books/item/f00/s00/z0000007/st003.shtml" TargetMode="External"/><Relationship Id="rId4" Type="http://schemas.openxmlformats.org/officeDocument/2006/relationships/hyperlink" Target="http://dnevniki.ykt.ru/Alex-ander/454229" TargetMode="External"/><Relationship Id="rId9" Type="http://schemas.openxmlformats.org/officeDocument/2006/relationships/hyperlink" Target="http://animalbox.ru/animals/buryj-medved-ursus-arctos" TargetMode="External"/><Relationship Id="rId14" Type="http://schemas.openxmlformats.org/officeDocument/2006/relationships/hyperlink" Target="http://www.ikeep.ws/index.php?newsid=167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643182"/>
            <a:ext cx="7772400" cy="147002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>
                  <a:solidFill>
                    <a:schemeClr val="tx2">
                      <a:lumMod val="85000"/>
                      <a:lumOff val="15000"/>
                    </a:schemeClr>
                  </a:solidFill>
                </a:ln>
                <a:solidFill>
                  <a:srgbClr val="008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rPr>
              <a:t>Правда ли, что растения кормят всех, даже хищников?</a:t>
            </a:r>
            <a:endParaRPr lang="ru-RU" sz="5400" b="1" dirty="0">
              <a:ln w="11430">
                <a:solidFill>
                  <a:schemeClr val="tx2">
                    <a:lumMod val="85000"/>
                    <a:lumOff val="15000"/>
                  </a:schemeClr>
                </a:solidFill>
              </a:ln>
              <a:solidFill>
                <a:srgbClr val="008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Органические вещества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</p:spPr>
        <p:txBody>
          <a:bodyPr/>
          <a:lstStyle/>
          <a:p>
            <a:r>
              <a:rPr lang="ru-RU" dirty="0" smtClean="0"/>
              <a:t>Это вещества, образованные в живом организме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upload.wikimedia.org/wikipedia/commons/thumb/1/19/Jan_Baptist_van_Helmont_portrait.jpg/180px-Jan_Baptist_van_Helmont_portrai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14488"/>
            <a:ext cx="3214710" cy="405410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Ян Гельмонт </a:t>
            </a:r>
            <a:endParaRPr lang="ru-RU" dirty="0"/>
          </a:p>
        </p:txBody>
      </p:sp>
      <p:pic>
        <p:nvPicPr>
          <p:cNvPr id="24580" name="Picture 4" descr="http://biology.my-school8.info/uploads/posts/2011-03/1300296557_vanhelmon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1660177"/>
            <a:ext cx="4572032" cy="4145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Опыт Ван Гельмонта. Объясните, за счет чего растение увеличилось в размерах и массе за 5 лет на 58 кг?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свету листья растений становятся зелеными. В них образуется вещество зеленого цвета </a:t>
            </a:r>
            <a:r>
              <a:rPr lang="ru-RU" b="1" dirty="0" smtClean="0"/>
              <a:t>хлорофилл</a:t>
            </a:r>
            <a:endParaRPr lang="ru-RU" b="1" dirty="0"/>
          </a:p>
        </p:txBody>
      </p:sp>
      <p:pic>
        <p:nvPicPr>
          <p:cNvPr id="32770" name="Picture 2" descr="http://academy-miracles.ru/images/Stati/885485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3286124"/>
            <a:ext cx="4819650" cy="3209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Космическая роль зелёных растений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5000660" cy="4525963"/>
          </a:xfrm>
        </p:spPr>
        <p:txBody>
          <a:bodyPr/>
          <a:lstStyle/>
          <a:p>
            <a:r>
              <a:rPr lang="ru-RU" b="1" dirty="0" smtClean="0"/>
              <a:t>Фотосинтез</a:t>
            </a:r>
            <a:r>
              <a:rPr lang="ru-RU" dirty="0" smtClean="0"/>
              <a:t> – процесс образования органических веществ из углекислого газа и воды при участии солнечного света.</a:t>
            </a:r>
          </a:p>
          <a:p>
            <a:r>
              <a:rPr lang="ru-RU" dirty="0" smtClean="0"/>
              <a:t>Происходит в зеленых листьях растений</a:t>
            </a:r>
            <a:endParaRPr lang="ru-RU" dirty="0"/>
          </a:p>
        </p:txBody>
      </p:sp>
      <p:pic>
        <p:nvPicPr>
          <p:cNvPr id="34818" name="Picture 2" descr="http://thumbs.dreamstime.com/thumblarge_466/12623703886hyW0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1071546"/>
            <a:ext cx="3863367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ikeep.ws/uploads/posts/2010-05/1275221077_image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0"/>
            <a:ext cx="7820052" cy="6748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dirty="0" smtClean="0"/>
              <a:t>В растениях накапливаются органические вещества, которые употребляют в пищу животные и человек</a:t>
            </a:r>
            <a:endParaRPr lang="ru-RU" dirty="0"/>
          </a:p>
        </p:txBody>
      </p:sp>
      <p:pic>
        <p:nvPicPr>
          <p:cNvPr id="5" name="Picture 2" descr="http://nastavlenie.ru/pitanie/grups/ovoshi%20i%20fructi/1.aspx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214554"/>
            <a:ext cx="6108672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6"/>
          <a:ext cx="822960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stendzakaz.ru/images/school/k-om3/k-om3-13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0"/>
            <a:ext cx="5143536" cy="6789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858280" cy="5197493"/>
          </a:xfrm>
        </p:spPr>
        <p:txBody>
          <a:bodyPr/>
          <a:lstStyle/>
          <a:p>
            <a:r>
              <a:rPr lang="ru-RU" sz="2800" dirty="0" smtClean="0"/>
              <a:t>Познакомить учащихся с понятием «питание»</a:t>
            </a:r>
            <a:br>
              <a:rPr lang="ru-RU" sz="2800" dirty="0" smtClean="0"/>
            </a:br>
            <a:r>
              <a:rPr lang="ru-RU" sz="2800" dirty="0" smtClean="0"/>
              <a:t>2. Выяснить способы питания живых организмов (проверка знаний учащихся о пищевых связях в живой природе).</a:t>
            </a:r>
            <a:br>
              <a:rPr lang="ru-RU" sz="2800" dirty="0" smtClean="0"/>
            </a:br>
            <a:r>
              <a:rPr lang="ru-RU" sz="2800" dirty="0" smtClean="0"/>
              <a:t>3.Дать определение понятия «органическое вещество»</a:t>
            </a:r>
          </a:p>
          <a:p>
            <a:r>
              <a:rPr lang="ru-RU" sz="2800" dirty="0" smtClean="0"/>
              <a:t> Выяснить значение растений для питания животных и человека </a:t>
            </a:r>
          </a:p>
          <a:p>
            <a:r>
              <a:rPr lang="ru-RU" sz="2800" dirty="0" smtClean="0"/>
              <a:t>Научить  составлять схемы пищевых цепей и объяснять роль пищевых связей живых организмов).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285852" y="0"/>
            <a:ext cx="6362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Georgia" pitchFamily="18" charset="0"/>
              </a:rPr>
              <a:t>Составьте цепи питания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33794" name="Picture 2" descr="C:\Documents and Settings\Admin\Рабочий стол\трофическая структура бгц\ocin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64" y="1000108"/>
            <a:ext cx="1955324" cy="1900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5" name="Picture 3" descr="C:\Documents and Settings\Admin\Рабочий стол\трофическая структура бгц\заяц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000108"/>
            <a:ext cx="1997738" cy="19573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6" name="Picture 4" descr="C:\Documents and Settings\Admin\Рабочий стол\трофическая структура бгц\лиса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1000108"/>
            <a:ext cx="221457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7" name="Picture 5" descr="C:\Documents and Settings\Admin\Рабочий стол\трофическая структура бгц\ястреб.bm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3357562"/>
            <a:ext cx="2034347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8" name="Picture 6" descr="C:\Documents and Settings\Admin\Рабочий стол\трофическая структура бгц\дрозд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43240" y="3429000"/>
            <a:ext cx="2424112" cy="1581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9" name="Picture 7" descr="C:\Documents and Settings\Admin\Рабочий стол\трофическая структура бгц\l дождевой червь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5400000">
            <a:off x="6323018" y="3392494"/>
            <a:ext cx="2286016" cy="193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800" name="Picture 8" descr="C:\Documents and Settings\Admin\Рабочий стол\трофическая структура бгц\nogi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357686" y="5143512"/>
            <a:ext cx="2346552" cy="1566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Блок-схема: узел 9"/>
          <p:cNvSpPr/>
          <p:nvPr/>
        </p:nvSpPr>
        <p:spPr>
          <a:xfrm>
            <a:off x="1857356" y="2500306"/>
            <a:ext cx="457200" cy="457200"/>
          </a:xfrm>
          <a:prstGeom prst="flowChartConnector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Black" pitchFamily="34" charset="0"/>
              </a:rPr>
              <a:t>1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6643702" y="2500306"/>
            <a:ext cx="457200" cy="457200"/>
          </a:xfrm>
          <a:prstGeom prst="flowChartConnector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Black" pitchFamily="34" charset="0"/>
              </a:rPr>
              <a:t>3</a:t>
            </a:r>
          </a:p>
        </p:txBody>
      </p:sp>
      <p:sp>
        <p:nvSpPr>
          <p:cNvPr id="12" name="Блок-схема: узел 11"/>
          <p:cNvSpPr/>
          <p:nvPr/>
        </p:nvSpPr>
        <p:spPr>
          <a:xfrm>
            <a:off x="5000628" y="2500306"/>
            <a:ext cx="457200" cy="457200"/>
          </a:xfrm>
          <a:prstGeom prst="flowChartConnector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Black" pitchFamily="34" charset="0"/>
              </a:rPr>
              <a:t>2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6500826" y="3214686"/>
            <a:ext cx="457200" cy="457200"/>
          </a:xfrm>
          <a:prstGeom prst="flowChartConnector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Black" pitchFamily="34" charset="0"/>
              </a:rPr>
              <a:t>7</a:t>
            </a:r>
          </a:p>
        </p:txBody>
      </p:sp>
      <p:sp>
        <p:nvSpPr>
          <p:cNvPr id="14" name="Блок-схема: узел 13"/>
          <p:cNvSpPr/>
          <p:nvPr/>
        </p:nvSpPr>
        <p:spPr>
          <a:xfrm>
            <a:off x="3214678" y="3500438"/>
            <a:ext cx="457200" cy="457200"/>
          </a:xfrm>
          <a:prstGeom prst="flowChartConnector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Black" pitchFamily="34" charset="0"/>
              </a:rPr>
              <a:t>5</a:t>
            </a:r>
          </a:p>
        </p:txBody>
      </p:sp>
      <p:sp>
        <p:nvSpPr>
          <p:cNvPr id="15" name="Блок-схема: узел 14"/>
          <p:cNvSpPr/>
          <p:nvPr/>
        </p:nvSpPr>
        <p:spPr>
          <a:xfrm>
            <a:off x="1857356" y="3429000"/>
            <a:ext cx="457200" cy="457200"/>
          </a:xfrm>
          <a:prstGeom prst="flowChartConnector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Black" pitchFamily="34" charset="0"/>
              </a:rPr>
              <a:t>4</a:t>
            </a:r>
          </a:p>
        </p:txBody>
      </p:sp>
      <p:sp>
        <p:nvSpPr>
          <p:cNvPr id="16" name="Блок-схема: узел 15"/>
          <p:cNvSpPr/>
          <p:nvPr/>
        </p:nvSpPr>
        <p:spPr>
          <a:xfrm>
            <a:off x="4500563" y="6143625"/>
            <a:ext cx="457200" cy="457200"/>
          </a:xfrm>
          <a:prstGeom prst="flowChartConnector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Black" pitchFamily="34" charset="0"/>
              </a:rPr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71688" y="5715000"/>
            <a:ext cx="793750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Ответ</a:t>
            </a:r>
            <a:r>
              <a:rPr lang="ru-RU" dirty="0"/>
              <a:t> </a:t>
            </a:r>
          </a:p>
        </p:txBody>
      </p:sp>
      <p:sp>
        <p:nvSpPr>
          <p:cNvPr id="18" name="Ромб 17"/>
          <p:cNvSpPr/>
          <p:nvPr/>
        </p:nvSpPr>
        <p:spPr>
          <a:xfrm>
            <a:off x="3071813" y="5715000"/>
            <a:ext cx="428625" cy="428625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000250" y="6215063"/>
            <a:ext cx="2065338" cy="4000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66"/>
                </a:solidFill>
                <a:latin typeface="Arial Black" pitchFamily="34" charset="0"/>
              </a:rPr>
              <a:t>312</a:t>
            </a:r>
            <a:r>
              <a:rPr lang="ru-RU" sz="2000" b="1" dirty="0">
                <a:latin typeface="Arial Black" pitchFamily="34" charset="0"/>
              </a:rPr>
              <a:t>        </a:t>
            </a:r>
            <a:r>
              <a:rPr lang="ru-RU" sz="2000" b="1" dirty="0">
                <a:solidFill>
                  <a:srgbClr val="9900CC"/>
                </a:solidFill>
                <a:latin typeface="Arial Black" pitchFamily="34" charset="0"/>
              </a:rPr>
              <a:t>6754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7158" y="1000108"/>
            <a:ext cx="857250" cy="357187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заяц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43438" y="1000108"/>
            <a:ext cx="857250" cy="285750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лиса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786710" y="1000108"/>
            <a:ext cx="785813" cy="357187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осина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85720" y="5214950"/>
            <a:ext cx="857250" cy="285750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ястреб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143240" y="4714884"/>
            <a:ext cx="857250" cy="285750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дрозд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643563" y="5286375"/>
            <a:ext cx="857250" cy="285750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листва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358082" y="5143512"/>
            <a:ext cx="1143000" cy="357188"/>
          </a:xfrm>
          <a:prstGeom prst="round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Дождевой червь</a:t>
            </a:r>
          </a:p>
        </p:txBody>
      </p:sp>
      <p:pic>
        <p:nvPicPr>
          <p:cNvPr id="27" name="Picture 43" descr="110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500938" y="5857875"/>
            <a:ext cx="714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sz="1600" smtClean="0">
              <a:hlinkClick r:id="rId2"/>
            </a:endParaRPr>
          </a:p>
          <a:p>
            <a:r>
              <a:rPr lang="en-US" sz="1600" smtClean="0">
                <a:hlinkClick r:id="rId2"/>
              </a:rPr>
              <a:t>http</a:t>
            </a:r>
            <a:r>
              <a:rPr lang="en-US" sz="1600" dirty="0" smtClean="0">
                <a:hlinkClick r:id="rId2"/>
              </a:rPr>
              <a:t>://donbass.ua/news/region/2011/12/09/po-donetchine-ryschut-golodnye-volki.html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http://clubs.ya.ru/4611686018427389079/replies.xml?item_no=16941</a:t>
            </a:r>
            <a:endParaRPr lang="ru-RU" sz="1600" dirty="0" smtClean="0"/>
          </a:p>
          <a:p>
            <a:r>
              <a:rPr lang="en-US" sz="1600" dirty="0" smtClean="0">
                <a:hlinkClick r:id="rId4"/>
              </a:rPr>
              <a:t>http://dnevniki.ykt.ru/Alex-ander/454229</a:t>
            </a:r>
            <a:endParaRPr lang="ru-RU" sz="1600" dirty="0" smtClean="0"/>
          </a:p>
          <a:p>
            <a:r>
              <a:rPr lang="en-US" sz="1600" dirty="0" smtClean="0">
                <a:hlinkClick r:id="rId5"/>
              </a:rPr>
              <a:t>http://faunazoo.ru/chlenistye</a:t>
            </a:r>
            <a:endParaRPr lang="ru-RU" sz="1600" dirty="0" smtClean="0"/>
          </a:p>
          <a:p>
            <a:r>
              <a:rPr lang="en-US" sz="1600" dirty="0" smtClean="0">
                <a:hlinkClick r:id="rId6"/>
              </a:rPr>
              <a:t>http://otvetin.ru/animalrasten/10196-mnogo-li-obitaet-v-more-zhivotnyx-kotorye-opasny.html</a:t>
            </a:r>
            <a:endParaRPr lang="ru-RU" sz="1600" dirty="0" smtClean="0"/>
          </a:p>
          <a:p>
            <a:r>
              <a:rPr lang="en-US" sz="1600" dirty="0" smtClean="0">
                <a:hlinkClick r:id="rId7"/>
              </a:rPr>
              <a:t>http://animalworld.com.ua/news/Hishhnyje-zhivotnyje-krupnym-planom-ot-Dzhonatana-Griffitsa</a:t>
            </a:r>
            <a:endParaRPr lang="ru-RU" sz="1600" dirty="0" smtClean="0"/>
          </a:p>
          <a:p>
            <a:r>
              <a:rPr lang="en-US" sz="1600" dirty="0" smtClean="0">
                <a:hlinkClick r:id="rId8"/>
              </a:rPr>
              <a:t>http://desktop.kazansoft.ru/wallpaper/19562.html</a:t>
            </a:r>
            <a:endParaRPr lang="ru-RU" sz="1600" dirty="0" smtClean="0"/>
          </a:p>
          <a:p>
            <a:r>
              <a:rPr lang="en-US" sz="1600" dirty="0" smtClean="0">
                <a:hlinkClick r:id="rId9"/>
              </a:rPr>
              <a:t>http://animalbox.ru/animals/buryj-medved-ursus-arctos</a:t>
            </a:r>
            <a:endParaRPr lang="ru-RU" sz="1600" dirty="0" smtClean="0"/>
          </a:p>
          <a:p>
            <a:r>
              <a:rPr lang="en-US" sz="1600" dirty="0" smtClean="0">
                <a:hlinkClick r:id="rId10"/>
              </a:rPr>
              <a:t>http://berrylib.ru/books/item/f00/s00/z0000007/st003.shtml</a:t>
            </a:r>
            <a:endParaRPr lang="ru-RU" sz="1600" dirty="0" smtClean="0"/>
          </a:p>
          <a:p>
            <a:r>
              <a:rPr lang="en-US" sz="1600" dirty="0" smtClean="0">
                <a:hlinkClick r:id="rId11"/>
              </a:rPr>
              <a:t>http://ru.wikipedia.org/wiki/%D0%93%D0%B5%D0%BB%D1%8C%D0%BC%D0%BE%D0%BD%D1%82,_%D0%AF%D0%BD_%D0%91%D0%B0%D0%BF%D1%82%D0%B8%D1%81%D1%82%D0%B0_%D0%B2%D0%B0%D0%BD</a:t>
            </a:r>
            <a:endParaRPr lang="ru-RU" sz="1600" dirty="0" smtClean="0"/>
          </a:p>
          <a:p>
            <a:r>
              <a:rPr lang="en-US" sz="1600" dirty="0" smtClean="0">
                <a:hlinkClick r:id="rId12"/>
              </a:rPr>
              <a:t>http://biology.my-school8.info/vegetabls/17-fotosintez-istoriya-otkrytiya-vozdushnogo-pitaniya-rasteniy.html</a:t>
            </a:r>
            <a:endParaRPr lang="ru-RU" sz="1600" dirty="0" smtClean="0"/>
          </a:p>
          <a:p>
            <a:r>
              <a:rPr lang="en-US" sz="1600" dirty="0" smtClean="0">
                <a:hlinkClick r:id="rId13"/>
              </a:rPr>
              <a:t>http://academy-miracles.ru/articles/2/1166.html</a:t>
            </a:r>
            <a:endParaRPr lang="ru-RU" sz="1600" dirty="0" smtClean="0"/>
          </a:p>
          <a:p>
            <a:r>
              <a:rPr lang="en-US" sz="1600" dirty="0" smtClean="0">
                <a:hlinkClick r:id="rId14"/>
              </a:rPr>
              <a:t>http://www.ikeep.ws/index.php?newsid=1675</a:t>
            </a:r>
            <a:endParaRPr lang="ru-RU" sz="1600" dirty="0" smtClean="0"/>
          </a:p>
          <a:p>
            <a:r>
              <a:rPr lang="en-US" sz="1600" dirty="0" smtClean="0">
                <a:hlinkClick r:id="rId15"/>
              </a:rPr>
              <a:t>http://www.phototimes.ru/image/photosynthesis-12350962/</a:t>
            </a:r>
            <a:endParaRPr lang="ru-RU" sz="1600" dirty="0" smtClean="0"/>
          </a:p>
          <a:p>
            <a:r>
              <a:rPr lang="en-US" sz="1600" dirty="0" smtClean="0">
                <a:hlinkClick r:id="rId16"/>
              </a:rPr>
              <a:t>http://nastavlenie.ru/pitanie/grups/ovoshi%20i%20fructi.aspx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Проблема урока: Двое правят жизнью на Земле: Красное Солнышко Да Зелёное Зёрнышко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donbass.ua/multimedia/images/news/original/2011/12/09/wolf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3375421"/>
            <a:ext cx="4167190" cy="3125393"/>
          </a:xfrm>
          <a:prstGeom prst="rect">
            <a:avLst/>
          </a:prstGeom>
          <a:noFill/>
        </p:spPr>
      </p:pic>
      <p:pic>
        <p:nvPicPr>
          <p:cNvPr id="16388" name="Picture 4" descr="http://img-fotki.yandex.ru/get/5112/18489079.11/0_5701c_2e85f9d4_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81500" y="380600"/>
            <a:ext cx="4191028" cy="2791226"/>
          </a:xfrm>
          <a:prstGeom prst="rect">
            <a:avLst/>
          </a:prstGeom>
          <a:noFill/>
        </p:spPr>
      </p:pic>
      <p:pic>
        <p:nvPicPr>
          <p:cNvPr id="16390" name="Picture 6" descr="http://www2.fotki.ykt.ru/albums/userpics/30748/091d37150e42a2e7998d56e7031a71a1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0"/>
            <a:ext cx="3000396" cy="3808195"/>
          </a:xfrm>
          <a:prstGeom prst="rect">
            <a:avLst/>
          </a:prstGeom>
          <a:noFill/>
        </p:spPr>
      </p:pic>
      <p:pic>
        <p:nvPicPr>
          <p:cNvPr id="16392" name="Picture 8" descr="http://faunazoo.ru/wp-content/uploads/2011/05/dogdevie-cherv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6080" y="4000500"/>
            <a:ext cx="3898762" cy="2643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Пи́ща</a:t>
            </a:r>
            <a:r>
              <a:rPr lang="ru-RU" dirty="0" smtClean="0"/>
              <a:t> — всё, что пригодно для еды и питья живым организмам.</a:t>
            </a:r>
          </a:p>
          <a:p>
            <a:r>
              <a:rPr lang="ru-RU" dirty="0" smtClean="0"/>
              <a:t>Основное назначение пищи — быть источником энергии и «строительного материала» для организма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 какой группе по типу питания можно отнести медведя 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animalbox.ru/wp-content/uploads/2011/03/Bear-fis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00174"/>
            <a:ext cx="3687820" cy="3714776"/>
          </a:xfrm>
          <a:prstGeom prst="rect">
            <a:avLst/>
          </a:prstGeom>
          <a:noFill/>
        </p:spPr>
      </p:pic>
      <p:pic>
        <p:nvPicPr>
          <p:cNvPr id="21508" name="Picture 4" descr="http://animalbox.ru/wp-content/uploads/2011/09/med_eat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068" y="1500174"/>
            <a:ext cx="3571932" cy="3857653"/>
          </a:xfrm>
          <a:prstGeom prst="rect">
            <a:avLst/>
          </a:prstGeom>
          <a:noFill/>
        </p:spPr>
      </p:pic>
      <p:pic>
        <p:nvPicPr>
          <p:cNvPr id="21510" name="Picture 6" descr="http://berrylib.ru/books/item/f00/s00/z0000007/pic/0000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3352800"/>
            <a:ext cx="2476484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Группы животных по типам питания. Растительноядные животные, которым нужна растительная пища. Всеядные животные, которые могут питаться растениями и поедать себе подобные живые организмы. Хищники животные, которые охотятся более крупную добычу, поедают себе подобных. Насекомоядные животные, которые едят насекомых. Это тоже хищники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8358246" cy="6268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868346"/>
          </a:xfrm>
        </p:spPr>
        <p:txBody>
          <a:bodyPr/>
          <a:lstStyle/>
          <a:p>
            <a:r>
              <a:rPr lang="ru-RU" dirty="0" smtClean="0"/>
              <a:t>Хищники </a:t>
            </a:r>
            <a:endParaRPr lang="ru-RU" dirty="0"/>
          </a:p>
        </p:txBody>
      </p:sp>
      <p:pic>
        <p:nvPicPr>
          <p:cNvPr id="18434" name="Picture 2" descr="http://otvetin.ru/uploads/posts/2010-01/1262639351_2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07212"/>
            <a:ext cx="3857652" cy="3279004"/>
          </a:xfrm>
          <a:prstGeom prst="rect">
            <a:avLst/>
          </a:prstGeom>
          <a:noFill/>
        </p:spPr>
      </p:pic>
      <p:pic>
        <p:nvPicPr>
          <p:cNvPr id="18436" name="Picture 4" descr="А на этой фотографии тигр решил «дыхнуть» ему в объектив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785794"/>
            <a:ext cx="3245071" cy="3286148"/>
          </a:xfrm>
          <a:prstGeom prst="rect">
            <a:avLst/>
          </a:prstGeom>
          <a:noFill/>
        </p:spPr>
      </p:pic>
      <p:pic>
        <p:nvPicPr>
          <p:cNvPr id="18438" name="Picture 6" descr="«Сначала я сильно нервничал, так как еще ни разу до этого я не был&#10; так близко к диким животным, - говорит Джонатан. – А ведь от них можно &#10;ожидать чего угодно»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886214"/>
            <a:ext cx="4125833" cy="2971786"/>
          </a:xfrm>
          <a:prstGeom prst="rect">
            <a:avLst/>
          </a:prstGeom>
          <a:noFill/>
        </p:spPr>
      </p:pic>
      <p:pic>
        <p:nvPicPr>
          <p:cNvPr id="18440" name="Picture 8" descr="http://desktop.kazansoft.ru/bigimages/animals/birdofprey/img-465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3657577"/>
            <a:ext cx="4000528" cy="3200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Растительноядные </a:t>
            </a:r>
            <a:endParaRPr lang="ru-RU" dirty="0"/>
          </a:p>
        </p:txBody>
      </p:sp>
      <p:pic>
        <p:nvPicPr>
          <p:cNvPr id="20482" name="Picture 2" descr="Растительноядные животные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8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404</TotalTime>
  <Words>186</Words>
  <Application>Microsoft Office PowerPoint</Application>
  <PresentationFormat>Экран (4:3)</PresentationFormat>
  <Paragraphs>60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Тема8</vt:lpstr>
      <vt:lpstr>Правда ли, что растения кормят всех, даже хищников?</vt:lpstr>
      <vt:lpstr>Задачи урока:</vt:lpstr>
      <vt:lpstr>Слайд 3</vt:lpstr>
      <vt:lpstr>Слайд 4</vt:lpstr>
      <vt:lpstr>Слайд 5</vt:lpstr>
      <vt:lpstr>К какой группе по типу питания можно отнести медведя ?</vt:lpstr>
      <vt:lpstr>Слайд 7</vt:lpstr>
      <vt:lpstr>Хищники </vt:lpstr>
      <vt:lpstr>Растительноядные </vt:lpstr>
      <vt:lpstr>Органические вещества</vt:lpstr>
      <vt:lpstr>Ян Гельмонт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Источники информации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Правда ли, что растения кормят всех, даже хищников</dc:title>
  <dc:creator>светлана</dc:creator>
  <cp:lastModifiedBy>User</cp:lastModifiedBy>
  <cp:revision>43</cp:revision>
  <dcterms:created xsi:type="dcterms:W3CDTF">2011-12-18T08:24:14Z</dcterms:created>
  <dcterms:modified xsi:type="dcterms:W3CDTF">2012-11-05T06:43:47Z</dcterms:modified>
</cp:coreProperties>
</file>