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4FB51-2AD5-42BA-B875-C76B14B07F1A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C6D63-69F3-4CDE-95CC-0701AD3E5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2 из 2055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919171" cy="66437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84" y="285729"/>
            <a:ext cx="250033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2D050"/>
                </a:solidFill>
              </a:rPr>
              <a:t>Весна</a:t>
            </a:r>
          </a:p>
          <a:p>
            <a:endParaRPr lang="ru-RU" sz="6000" b="1" dirty="0" smtClean="0">
              <a:solidFill>
                <a:srgbClr val="0070C0"/>
              </a:solidFill>
            </a:endParaRPr>
          </a:p>
          <a:p>
            <a:r>
              <a:rPr lang="ru-RU" sz="6000" b="1" dirty="0" smtClean="0">
                <a:solidFill>
                  <a:srgbClr val="0070C0"/>
                </a:solidFill>
              </a:rPr>
              <a:t>Зима</a:t>
            </a:r>
          </a:p>
          <a:p>
            <a:endParaRPr lang="ru-RU" sz="6000" b="1" dirty="0" smtClean="0">
              <a:solidFill>
                <a:srgbClr val="FF0000"/>
              </a:solidFill>
            </a:endParaRPr>
          </a:p>
          <a:p>
            <a:r>
              <a:rPr lang="ru-RU" sz="6000" b="1" dirty="0" smtClean="0">
                <a:solidFill>
                  <a:srgbClr val="FF0000"/>
                </a:solidFill>
              </a:rPr>
              <a:t>Лето</a:t>
            </a:r>
          </a:p>
          <a:p>
            <a:endParaRPr lang="ru-RU" sz="6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Осень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821769" y="2678901"/>
            <a:ext cx="4714908" cy="135732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4286248" y="1000108"/>
            <a:ext cx="1643074" cy="157163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V="1">
            <a:off x="3786182" y="3786190"/>
            <a:ext cx="3143272" cy="12858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4500562" y="4500570"/>
            <a:ext cx="1500198" cy="714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1 из 153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274697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4 из 153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4324338" cy="2687365"/>
          </a:xfrm>
          <a:prstGeom prst="rect">
            <a:avLst/>
          </a:prstGeom>
          <a:noFill/>
        </p:spPr>
      </p:pic>
      <p:pic>
        <p:nvPicPr>
          <p:cNvPr id="22532" name="Picture 4" descr="Картинка 8 из 1533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28"/>
            <a:ext cx="3305175" cy="4572000"/>
          </a:xfrm>
          <a:prstGeom prst="rect">
            <a:avLst/>
          </a:prstGeom>
          <a:noFill/>
        </p:spPr>
      </p:pic>
      <p:sp>
        <p:nvSpPr>
          <p:cNvPr id="2050" name="AutoShape 2" descr="Картинка 19 из 1572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а 19 из 15727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а 6 из 2055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64775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 из 1976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38057"/>
            <a:ext cx="4857784" cy="618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0 из 2055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620000" cy="559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7 из 2055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76022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Картинка 1 из 197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373781" cy="5538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13 из 2074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215370" cy="6161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10 из 153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87001" cy="5892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ixelbrush.ru/uploads/posts/2010-06/1276034628_givotnie-skrin-41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583575" cy="6809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 Ne zadana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Oleg</cp:lastModifiedBy>
  <cp:revision>7</cp:revision>
  <dcterms:created xsi:type="dcterms:W3CDTF">2012-09-04T14:00:22Z</dcterms:created>
  <dcterms:modified xsi:type="dcterms:W3CDTF">2012-11-05T07:59:08Z</dcterms:modified>
</cp:coreProperties>
</file>