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5" r:id="rId4"/>
    <p:sldId id="266" r:id="rId5"/>
    <p:sldId id="267" r:id="rId6"/>
    <p:sldId id="268" r:id="rId7"/>
    <p:sldId id="263" r:id="rId8"/>
    <p:sldId id="259" r:id="rId9"/>
    <p:sldId id="264" r:id="rId10"/>
    <p:sldId id="262" r:id="rId11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BCE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563" autoAdjust="0"/>
  </p:normalViewPr>
  <p:slideViewPr>
    <p:cSldViewPr>
      <p:cViewPr varScale="1">
        <p:scale>
          <a:sx n="42" d="100"/>
          <a:sy n="42" d="100"/>
        </p:scale>
        <p:origin x="-1230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2255CB-92BF-4A9F-BD43-EEDA52115552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DF636F-1503-4C1E-8F19-07D480879F18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sz="3600" b="1" u="sng" dirty="0" smtClean="0">
              <a:solidFill>
                <a:srgbClr val="FFFF00"/>
              </a:solidFill>
            </a:rPr>
            <a:t>Predator loss </a:t>
          </a:r>
          <a:endParaRPr lang="ru-RU" sz="3600" dirty="0">
            <a:solidFill>
              <a:srgbClr val="FFFF00"/>
            </a:solidFill>
          </a:endParaRPr>
        </a:p>
      </dgm:t>
    </dgm:pt>
    <dgm:pt modelId="{8116C882-7534-49B8-873F-642413494F1B}" type="parTrans" cxnId="{933FF15B-5E03-4FF1-97FF-C167C567688F}">
      <dgm:prSet/>
      <dgm:spPr/>
      <dgm:t>
        <a:bodyPr/>
        <a:lstStyle/>
        <a:p>
          <a:endParaRPr lang="ru-RU"/>
        </a:p>
      </dgm:t>
    </dgm:pt>
    <dgm:pt modelId="{DD29A88D-093D-47F4-8D12-CDC09610D103}" type="sibTrans" cxnId="{933FF15B-5E03-4FF1-97FF-C167C567688F}">
      <dgm:prSet/>
      <dgm:spPr/>
      <dgm:t>
        <a:bodyPr/>
        <a:lstStyle/>
        <a:p>
          <a:endParaRPr lang="ru-RU"/>
        </a:p>
      </dgm:t>
    </dgm:pt>
    <dgm:pt modelId="{F829830A-E715-46F4-8083-51FE003CDDF7}">
      <dgm:prSet phldrT="[Текст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 sz="3600" b="1" u="sng" dirty="0" smtClean="0">
              <a:solidFill>
                <a:srgbClr val="FF0000"/>
              </a:solidFill>
            </a:rPr>
            <a:t>Climate change </a:t>
          </a:r>
          <a:endParaRPr lang="ru-RU" sz="3600" dirty="0"/>
        </a:p>
      </dgm:t>
    </dgm:pt>
    <dgm:pt modelId="{63BE4C95-50F1-42D6-A965-CABBCED20814}" type="parTrans" cxnId="{B0AD372E-1517-40F1-B5DB-CFCC4883F686}">
      <dgm:prSet/>
      <dgm:spPr/>
      <dgm:t>
        <a:bodyPr/>
        <a:lstStyle/>
        <a:p>
          <a:endParaRPr lang="ru-RU"/>
        </a:p>
      </dgm:t>
    </dgm:pt>
    <dgm:pt modelId="{59019753-DA39-417C-8BCC-A8764A4D3DD2}" type="sibTrans" cxnId="{B0AD372E-1517-40F1-B5DB-CFCC4883F686}">
      <dgm:prSet/>
      <dgm:spPr/>
      <dgm:t>
        <a:bodyPr/>
        <a:lstStyle/>
        <a:p>
          <a:endParaRPr lang="ru-RU"/>
        </a:p>
      </dgm:t>
    </dgm:pt>
    <dgm:pt modelId="{B78FB541-8181-484B-9AF4-8551DF580634}">
      <dgm:prSet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US" sz="3600" b="1" u="sng" dirty="0" smtClean="0">
              <a:solidFill>
                <a:schemeClr val="bg1"/>
              </a:solidFill>
            </a:rPr>
            <a:t>Pollution</a:t>
          </a:r>
          <a:r>
            <a:rPr lang="en-US" sz="5100" b="1" u="sng" dirty="0" smtClean="0">
              <a:solidFill>
                <a:srgbClr val="FF0000"/>
              </a:solidFill>
            </a:rPr>
            <a:t> </a:t>
          </a:r>
          <a:endParaRPr lang="ru-RU" sz="5100" dirty="0"/>
        </a:p>
      </dgm:t>
    </dgm:pt>
    <dgm:pt modelId="{A805D152-7BF3-4E75-811C-D2294FC655A8}" type="parTrans" cxnId="{667A6611-7AF5-49B4-A8C2-C7CE3221BC71}">
      <dgm:prSet/>
      <dgm:spPr/>
      <dgm:t>
        <a:bodyPr/>
        <a:lstStyle/>
        <a:p>
          <a:endParaRPr lang="ru-RU"/>
        </a:p>
      </dgm:t>
    </dgm:pt>
    <dgm:pt modelId="{B02269C9-1E9A-44FA-9D42-D245322E5D3D}" type="sibTrans" cxnId="{667A6611-7AF5-49B4-A8C2-C7CE3221BC71}">
      <dgm:prSet/>
      <dgm:spPr/>
      <dgm:t>
        <a:bodyPr/>
        <a:lstStyle/>
        <a:p>
          <a:endParaRPr lang="ru-RU"/>
        </a:p>
      </dgm:t>
    </dgm:pt>
    <dgm:pt modelId="{65C5611A-D189-4C3C-94DD-5F6185E2CA2C}">
      <dgm:prSet phldrT="[Текст]" custT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US" sz="3600" b="1" u="sng" dirty="0" smtClean="0">
              <a:solidFill>
                <a:schemeClr val="bg1"/>
              </a:solidFill>
            </a:rPr>
            <a:t>Habitat destruction </a:t>
          </a:r>
          <a:endParaRPr lang="ru-RU" sz="3600" dirty="0">
            <a:solidFill>
              <a:schemeClr val="bg1"/>
            </a:solidFill>
          </a:endParaRPr>
        </a:p>
      </dgm:t>
    </dgm:pt>
    <dgm:pt modelId="{C32D6E77-DA89-4ECB-BA9C-0DE60F40461A}" type="parTrans" cxnId="{929269C8-E8D2-4877-ABD5-E2258E1A11F5}">
      <dgm:prSet/>
      <dgm:spPr/>
      <dgm:t>
        <a:bodyPr/>
        <a:lstStyle/>
        <a:p>
          <a:endParaRPr lang="ru-RU"/>
        </a:p>
      </dgm:t>
    </dgm:pt>
    <dgm:pt modelId="{1DC75718-D907-441A-89DD-E5CAFBFA8617}" type="sibTrans" cxnId="{929269C8-E8D2-4877-ABD5-E2258E1A11F5}">
      <dgm:prSet/>
      <dgm:spPr/>
      <dgm:t>
        <a:bodyPr/>
        <a:lstStyle/>
        <a:p>
          <a:endParaRPr lang="ru-RU"/>
        </a:p>
      </dgm:t>
    </dgm:pt>
    <dgm:pt modelId="{B291FC4D-AE1F-4988-9D12-39C3143A84A4}">
      <dgm:prSet phldrT="[Текст]" custT="1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r>
            <a:rPr lang="en-US" sz="3600" b="1" u="sng" dirty="0" smtClean="0">
              <a:solidFill>
                <a:srgbClr val="FF0000"/>
              </a:solidFill>
            </a:rPr>
            <a:t>Overfishing </a:t>
          </a:r>
          <a:endParaRPr lang="ru-RU" sz="3600" b="1" u="sng" dirty="0" smtClean="0">
            <a:solidFill>
              <a:srgbClr val="FF0000"/>
            </a:solidFill>
          </a:endParaRPr>
        </a:p>
      </dgm:t>
    </dgm:pt>
    <dgm:pt modelId="{0A5C7EC4-1A7E-46CF-982C-E2E7365BBC93}" type="parTrans" cxnId="{A3DD54C8-D236-4563-8098-5DAA2CC030B1}">
      <dgm:prSet/>
      <dgm:spPr/>
      <dgm:t>
        <a:bodyPr/>
        <a:lstStyle/>
        <a:p>
          <a:endParaRPr lang="ru-RU"/>
        </a:p>
      </dgm:t>
    </dgm:pt>
    <dgm:pt modelId="{BCAFB558-1F69-4A03-AD85-B36C749F44EF}" type="sibTrans" cxnId="{A3DD54C8-D236-4563-8098-5DAA2CC030B1}">
      <dgm:prSet/>
      <dgm:spPr/>
      <dgm:t>
        <a:bodyPr/>
        <a:lstStyle/>
        <a:p>
          <a:endParaRPr lang="ru-RU"/>
        </a:p>
      </dgm:t>
    </dgm:pt>
    <dgm:pt modelId="{9AD2BFB1-AEA2-48DF-96AB-57B0208F0A4B}" type="pres">
      <dgm:prSet presAssocID="{A32255CB-92BF-4A9F-BD43-EEDA5211555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B9E3D9-4A97-4A6B-81E2-261632DE7BFD}" type="pres">
      <dgm:prSet presAssocID="{B291FC4D-AE1F-4988-9D12-39C3143A84A4}" presName="node" presStyleLbl="node1" presStyleIdx="0" presStyleCnt="5" custScaleX="149074" custRadScaleRad="96946" custRadScaleInc="-7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B4CE46-B7C3-498E-A3F3-9EDCAE3D3089}" type="pres">
      <dgm:prSet presAssocID="{B291FC4D-AE1F-4988-9D12-39C3143A84A4}" presName="spNode" presStyleCnt="0"/>
      <dgm:spPr/>
    </dgm:pt>
    <dgm:pt modelId="{B8A8B6DF-B738-4EB3-A9D2-2EB81298B8DA}" type="pres">
      <dgm:prSet presAssocID="{BCAFB558-1F69-4A03-AD85-B36C749F44EF}" presName="sibTrans" presStyleLbl="sibTrans1D1" presStyleIdx="0" presStyleCnt="5"/>
      <dgm:spPr/>
      <dgm:t>
        <a:bodyPr/>
        <a:lstStyle/>
        <a:p>
          <a:endParaRPr lang="ru-RU"/>
        </a:p>
      </dgm:t>
    </dgm:pt>
    <dgm:pt modelId="{604305F9-079E-4890-865E-DC690481A45E}" type="pres">
      <dgm:prSet presAssocID="{2CDF636F-1503-4C1E-8F19-07D480879F18}" presName="node" presStyleLbl="node1" presStyleIdx="1" presStyleCnt="5" custScaleX="143716" custScaleY="121124" custRadScaleRad="114547" custRadScaleInc="-4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365096-65EA-49A4-9A5E-B2AB063A17E9}" type="pres">
      <dgm:prSet presAssocID="{2CDF636F-1503-4C1E-8F19-07D480879F18}" presName="spNode" presStyleCnt="0"/>
      <dgm:spPr/>
    </dgm:pt>
    <dgm:pt modelId="{BCA79ABC-CFCE-4E70-992C-7BD4DDDAA650}" type="pres">
      <dgm:prSet presAssocID="{DD29A88D-093D-47F4-8D12-CDC09610D103}" presName="sibTrans" presStyleLbl="sibTrans1D1" presStyleIdx="1" presStyleCnt="5"/>
      <dgm:spPr/>
      <dgm:t>
        <a:bodyPr/>
        <a:lstStyle/>
        <a:p>
          <a:endParaRPr lang="ru-RU"/>
        </a:p>
      </dgm:t>
    </dgm:pt>
    <dgm:pt modelId="{F327F81D-EAB2-4317-A6B0-42B1FB07E572}" type="pres">
      <dgm:prSet presAssocID="{F829830A-E715-46F4-8083-51FE003CDDF7}" presName="node" presStyleLbl="node1" presStyleIdx="2" presStyleCnt="5" custScaleX="150327" custScaleY="138303" custRadScaleRad="116976" custRadScaleInc="-984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CF4AC6-9528-4E63-A14B-85D7862BA337}" type="pres">
      <dgm:prSet presAssocID="{F829830A-E715-46F4-8083-51FE003CDDF7}" presName="spNode" presStyleCnt="0"/>
      <dgm:spPr/>
    </dgm:pt>
    <dgm:pt modelId="{657623F8-0319-403B-B9A4-EB2865E28775}" type="pres">
      <dgm:prSet presAssocID="{59019753-DA39-417C-8BCC-A8764A4D3DD2}" presName="sibTrans" presStyleLbl="sibTrans1D1" presStyleIdx="2" presStyleCnt="5"/>
      <dgm:spPr/>
      <dgm:t>
        <a:bodyPr/>
        <a:lstStyle/>
        <a:p>
          <a:endParaRPr lang="ru-RU"/>
        </a:p>
      </dgm:t>
    </dgm:pt>
    <dgm:pt modelId="{6945082E-5672-4DF5-A028-F147B90E8036}" type="pres">
      <dgm:prSet presAssocID="{B78FB541-8181-484B-9AF4-8551DF580634}" presName="node" presStyleLbl="node1" presStyleIdx="3" presStyleCnt="5" custScaleX="136176" custScaleY="138641" custRadScaleRad="115379" custRadScaleInc="102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11E82A-B0A0-4878-9005-FA6447FC8496}" type="pres">
      <dgm:prSet presAssocID="{B78FB541-8181-484B-9AF4-8551DF580634}" presName="spNode" presStyleCnt="0"/>
      <dgm:spPr/>
    </dgm:pt>
    <dgm:pt modelId="{3A1B1EB7-BE35-4F87-BED7-4ECF3D663C70}" type="pres">
      <dgm:prSet presAssocID="{B02269C9-1E9A-44FA-9D42-D245322E5D3D}" presName="sibTrans" presStyleLbl="sibTrans1D1" presStyleIdx="3" presStyleCnt="5"/>
      <dgm:spPr/>
      <dgm:t>
        <a:bodyPr/>
        <a:lstStyle/>
        <a:p>
          <a:endParaRPr lang="ru-RU"/>
        </a:p>
      </dgm:t>
    </dgm:pt>
    <dgm:pt modelId="{1590C38F-7F59-4A3B-8FF0-D10EA4F5729F}" type="pres">
      <dgm:prSet presAssocID="{65C5611A-D189-4C3C-94DD-5F6185E2CA2C}" presName="node" presStyleLbl="node1" presStyleIdx="4" presStyleCnt="5" custScaleX="150496" custScaleY="118581" custRadScaleRad="115335" custRadScaleInc="73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6B8C25-FB3B-4F0E-A2DF-DD038542A27D}" type="pres">
      <dgm:prSet presAssocID="{65C5611A-D189-4C3C-94DD-5F6185E2CA2C}" presName="spNode" presStyleCnt="0"/>
      <dgm:spPr/>
    </dgm:pt>
    <dgm:pt modelId="{3DD32460-2D8A-4D76-88C5-F9188D040625}" type="pres">
      <dgm:prSet presAssocID="{1DC75718-D907-441A-89DD-E5CAFBFA8617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A3DD54C8-D236-4563-8098-5DAA2CC030B1}" srcId="{A32255CB-92BF-4A9F-BD43-EEDA52115552}" destId="{B291FC4D-AE1F-4988-9D12-39C3143A84A4}" srcOrd="0" destOrd="0" parTransId="{0A5C7EC4-1A7E-46CF-982C-E2E7365BBC93}" sibTransId="{BCAFB558-1F69-4A03-AD85-B36C749F44EF}"/>
    <dgm:cxn modelId="{933FF15B-5E03-4FF1-97FF-C167C567688F}" srcId="{A32255CB-92BF-4A9F-BD43-EEDA52115552}" destId="{2CDF636F-1503-4C1E-8F19-07D480879F18}" srcOrd="1" destOrd="0" parTransId="{8116C882-7534-49B8-873F-642413494F1B}" sibTransId="{DD29A88D-093D-47F4-8D12-CDC09610D103}"/>
    <dgm:cxn modelId="{7CA4E2E3-F64E-4277-B51D-314614770770}" type="presOf" srcId="{A32255CB-92BF-4A9F-BD43-EEDA52115552}" destId="{9AD2BFB1-AEA2-48DF-96AB-57B0208F0A4B}" srcOrd="0" destOrd="0" presId="urn:microsoft.com/office/officeart/2005/8/layout/cycle6"/>
    <dgm:cxn modelId="{DFD8842C-AE45-443D-9CE4-6869F8EEFA50}" type="presOf" srcId="{B78FB541-8181-484B-9AF4-8551DF580634}" destId="{6945082E-5672-4DF5-A028-F147B90E8036}" srcOrd="0" destOrd="0" presId="urn:microsoft.com/office/officeart/2005/8/layout/cycle6"/>
    <dgm:cxn modelId="{B0AD372E-1517-40F1-B5DB-CFCC4883F686}" srcId="{A32255CB-92BF-4A9F-BD43-EEDA52115552}" destId="{F829830A-E715-46F4-8083-51FE003CDDF7}" srcOrd="2" destOrd="0" parTransId="{63BE4C95-50F1-42D6-A965-CABBCED20814}" sibTransId="{59019753-DA39-417C-8BCC-A8764A4D3DD2}"/>
    <dgm:cxn modelId="{D3BA67D1-2AFA-41CF-98B7-4C56BD9202F1}" type="presOf" srcId="{59019753-DA39-417C-8BCC-A8764A4D3DD2}" destId="{657623F8-0319-403B-B9A4-EB2865E28775}" srcOrd="0" destOrd="0" presId="urn:microsoft.com/office/officeart/2005/8/layout/cycle6"/>
    <dgm:cxn modelId="{E8A1777A-678E-4A3A-945C-32562646D528}" type="presOf" srcId="{B291FC4D-AE1F-4988-9D12-39C3143A84A4}" destId="{92B9E3D9-4A97-4A6B-81E2-261632DE7BFD}" srcOrd="0" destOrd="0" presId="urn:microsoft.com/office/officeart/2005/8/layout/cycle6"/>
    <dgm:cxn modelId="{ED0B0330-835A-4AE3-9943-B805535B190A}" type="presOf" srcId="{B02269C9-1E9A-44FA-9D42-D245322E5D3D}" destId="{3A1B1EB7-BE35-4F87-BED7-4ECF3D663C70}" srcOrd="0" destOrd="0" presId="urn:microsoft.com/office/officeart/2005/8/layout/cycle6"/>
    <dgm:cxn modelId="{A3B91167-2826-4AE4-AECE-AF7D5C0E6990}" type="presOf" srcId="{65C5611A-D189-4C3C-94DD-5F6185E2CA2C}" destId="{1590C38F-7F59-4A3B-8FF0-D10EA4F5729F}" srcOrd="0" destOrd="0" presId="urn:microsoft.com/office/officeart/2005/8/layout/cycle6"/>
    <dgm:cxn modelId="{071750FC-0C05-4388-9C37-53B00A47424A}" type="presOf" srcId="{2CDF636F-1503-4C1E-8F19-07D480879F18}" destId="{604305F9-079E-4890-865E-DC690481A45E}" srcOrd="0" destOrd="0" presId="urn:microsoft.com/office/officeart/2005/8/layout/cycle6"/>
    <dgm:cxn modelId="{86EE6A4E-9B7A-4CD0-B5D7-B223F636885F}" type="presOf" srcId="{1DC75718-D907-441A-89DD-E5CAFBFA8617}" destId="{3DD32460-2D8A-4D76-88C5-F9188D040625}" srcOrd="0" destOrd="0" presId="urn:microsoft.com/office/officeart/2005/8/layout/cycle6"/>
    <dgm:cxn modelId="{BE5EB3B8-1D0B-499F-9C53-18A87AA88F46}" type="presOf" srcId="{F829830A-E715-46F4-8083-51FE003CDDF7}" destId="{F327F81D-EAB2-4317-A6B0-42B1FB07E572}" srcOrd="0" destOrd="0" presId="urn:microsoft.com/office/officeart/2005/8/layout/cycle6"/>
    <dgm:cxn modelId="{929269C8-E8D2-4877-ABD5-E2258E1A11F5}" srcId="{A32255CB-92BF-4A9F-BD43-EEDA52115552}" destId="{65C5611A-D189-4C3C-94DD-5F6185E2CA2C}" srcOrd="4" destOrd="0" parTransId="{C32D6E77-DA89-4ECB-BA9C-0DE60F40461A}" sibTransId="{1DC75718-D907-441A-89DD-E5CAFBFA8617}"/>
    <dgm:cxn modelId="{07F0908B-D7C9-4669-9F73-82D29362C194}" type="presOf" srcId="{DD29A88D-093D-47F4-8D12-CDC09610D103}" destId="{BCA79ABC-CFCE-4E70-992C-7BD4DDDAA650}" srcOrd="0" destOrd="0" presId="urn:microsoft.com/office/officeart/2005/8/layout/cycle6"/>
    <dgm:cxn modelId="{667A6611-7AF5-49B4-A8C2-C7CE3221BC71}" srcId="{A32255CB-92BF-4A9F-BD43-EEDA52115552}" destId="{B78FB541-8181-484B-9AF4-8551DF580634}" srcOrd="3" destOrd="0" parTransId="{A805D152-7BF3-4E75-811C-D2294FC655A8}" sibTransId="{B02269C9-1E9A-44FA-9D42-D245322E5D3D}"/>
    <dgm:cxn modelId="{274D8E5D-C589-4B10-B22F-100FBF15B267}" type="presOf" srcId="{BCAFB558-1F69-4A03-AD85-B36C749F44EF}" destId="{B8A8B6DF-B738-4EB3-A9D2-2EB81298B8DA}" srcOrd="0" destOrd="0" presId="urn:microsoft.com/office/officeart/2005/8/layout/cycle6"/>
    <dgm:cxn modelId="{0FDF1197-D997-44D8-90AC-5E042922C782}" type="presParOf" srcId="{9AD2BFB1-AEA2-48DF-96AB-57B0208F0A4B}" destId="{92B9E3D9-4A97-4A6B-81E2-261632DE7BFD}" srcOrd="0" destOrd="0" presId="urn:microsoft.com/office/officeart/2005/8/layout/cycle6"/>
    <dgm:cxn modelId="{167F3AD3-1C39-42F0-BDC3-1C3B621B9D9E}" type="presParOf" srcId="{9AD2BFB1-AEA2-48DF-96AB-57B0208F0A4B}" destId="{8DB4CE46-B7C3-498E-A3F3-9EDCAE3D3089}" srcOrd="1" destOrd="0" presId="urn:microsoft.com/office/officeart/2005/8/layout/cycle6"/>
    <dgm:cxn modelId="{92879E29-729A-42E9-A22D-2A258F0A5480}" type="presParOf" srcId="{9AD2BFB1-AEA2-48DF-96AB-57B0208F0A4B}" destId="{B8A8B6DF-B738-4EB3-A9D2-2EB81298B8DA}" srcOrd="2" destOrd="0" presId="urn:microsoft.com/office/officeart/2005/8/layout/cycle6"/>
    <dgm:cxn modelId="{BFC7A1C6-7873-44D4-81A1-4F243D7CC899}" type="presParOf" srcId="{9AD2BFB1-AEA2-48DF-96AB-57B0208F0A4B}" destId="{604305F9-079E-4890-865E-DC690481A45E}" srcOrd="3" destOrd="0" presId="urn:microsoft.com/office/officeart/2005/8/layout/cycle6"/>
    <dgm:cxn modelId="{3F315152-120D-4137-B9DA-1696AFB758E4}" type="presParOf" srcId="{9AD2BFB1-AEA2-48DF-96AB-57B0208F0A4B}" destId="{B9365096-65EA-49A4-9A5E-B2AB063A17E9}" srcOrd="4" destOrd="0" presId="urn:microsoft.com/office/officeart/2005/8/layout/cycle6"/>
    <dgm:cxn modelId="{A8543EAF-870D-42D1-B92B-EE17305DEE8D}" type="presParOf" srcId="{9AD2BFB1-AEA2-48DF-96AB-57B0208F0A4B}" destId="{BCA79ABC-CFCE-4E70-992C-7BD4DDDAA650}" srcOrd="5" destOrd="0" presId="urn:microsoft.com/office/officeart/2005/8/layout/cycle6"/>
    <dgm:cxn modelId="{D3FE7141-8239-4FB4-A4E2-4D5050BFA944}" type="presParOf" srcId="{9AD2BFB1-AEA2-48DF-96AB-57B0208F0A4B}" destId="{F327F81D-EAB2-4317-A6B0-42B1FB07E572}" srcOrd="6" destOrd="0" presId="urn:microsoft.com/office/officeart/2005/8/layout/cycle6"/>
    <dgm:cxn modelId="{B3B6376F-91A0-4F92-B17C-BD3CB9AFF6FF}" type="presParOf" srcId="{9AD2BFB1-AEA2-48DF-96AB-57B0208F0A4B}" destId="{C3CF4AC6-9528-4E63-A14B-85D7862BA337}" srcOrd="7" destOrd="0" presId="urn:microsoft.com/office/officeart/2005/8/layout/cycle6"/>
    <dgm:cxn modelId="{DFE7573F-FDA7-4FE8-B0DB-9E529901833E}" type="presParOf" srcId="{9AD2BFB1-AEA2-48DF-96AB-57B0208F0A4B}" destId="{657623F8-0319-403B-B9A4-EB2865E28775}" srcOrd="8" destOrd="0" presId="urn:microsoft.com/office/officeart/2005/8/layout/cycle6"/>
    <dgm:cxn modelId="{52F697F1-B415-4CDD-8A6D-20793E7A2F07}" type="presParOf" srcId="{9AD2BFB1-AEA2-48DF-96AB-57B0208F0A4B}" destId="{6945082E-5672-4DF5-A028-F147B90E8036}" srcOrd="9" destOrd="0" presId="urn:microsoft.com/office/officeart/2005/8/layout/cycle6"/>
    <dgm:cxn modelId="{D3CC3EA5-4230-48F8-B3BE-EB9B872F1B15}" type="presParOf" srcId="{9AD2BFB1-AEA2-48DF-96AB-57B0208F0A4B}" destId="{E711E82A-B0A0-4878-9005-FA6447FC8496}" srcOrd="10" destOrd="0" presId="urn:microsoft.com/office/officeart/2005/8/layout/cycle6"/>
    <dgm:cxn modelId="{71C68778-77EB-4780-8349-654D47BC6760}" type="presParOf" srcId="{9AD2BFB1-AEA2-48DF-96AB-57B0208F0A4B}" destId="{3A1B1EB7-BE35-4F87-BED7-4ECF3D663C70}" srcOrd="11" destOrd="0" presId="urn:microsoft.com/office/officeart/2005/8/layout/cycle6"/>
    <dgm:cxn modelId="{1789FCBB-A06B-40CD-84A2-0DEAAAEC3576}" type="presParOf" srcId="{9AD2BFB1-AEA2-48DF-96AB-57B0208F0A4B}" destId="{1590C38F-7F59-4A3B-8FF0-D10EA4F5729F}" srcOrd="12" destOrd="0" presId="urn:microsoft.com/office/officeart/2005/8/layout/cycle6"/>
    <dgm:cxn modelId="{8CAE9BD4-54DB-4634-BD8C-D0E4A886BE10}" type="presParOf" srcId="{9AD2BFB1-AEA2-48DF-96AB-57B0208F0A4B}" destId="{896B8C25-FB3B-4F0E-A2DF-DD038542A27D}" srcOrd="13" destOrd="0" presId="urn:microsoft.com/office/officeart/2005/8/layout/cycle6"/>
    <dgm:cxn modelId="{9C4A6713-F5A1-4569-9FCC-7175F826D95D}" type="presParOf" srcId="{9AD2BFB1-AEA2-48DF-96AB-57B0208F0A4B}" destId="{3DD32460-2D8A-4D76-88C5-F9188D040625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B9E3D9-4A97-4A6B-81E2-261632DE7BFD}">
      <dsp:nvSpPr>
        <dsp:cNvPr id="0" name=""/>
        <dsp:cNvSpPr/>
      </dsp:nvSpPr>
      <dsp:spPr>
        <a:xfrm>
          <a:off x="3224803" y="-14"/>
          <a:ext cx="3360130" cy="1465101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u="sng" kern="1200" dirty="0" smtClean="0">
              <a:solidFill>
                <a:srgbClr val="FF0000"/>
              </a:solidFill>
            </a:rPr>
            <a:t>Overfishing </a:t>
          </a:r>
          <a:endParaRPr lang="ru-RU" sz="3600" b="1" u="sng" kern="1200" dirty="0" smtClean="0">
            <a:solidFill>
              <a:srgbClr val="FF0000"/>
            </a:solidFill>
          </a:endParaRPr>
        </a:p>
      </dsp:txBody>
      <dsp:txXfrm>
        <a:off x="3224803" y="-14"/>
        <a:ext cx="3360130" cy="1465101"/>
      </dsp:txXfrm>
    </dsp:sp>
    <dsp:sp modelId="{B8A8B6DF-B738-4EB3-A9D2-2EB81298B8DA}">
      <dsp:nvSpPr>
        <dsp:cNvPr id="0" name=""/>
        <dsp:cNvSpPr/>
      </dsp:nvSpPr>
      <dsp:spPr>
        <a:xfrm>
          <a:off x="3323481" y="1202055"/>
          <a:ext cx="5849743" cy="5849743"/>
        </a:xfrm>
        <a:custGeom>
          <a:avLst/>
          <a:gdLst/>
          <a:ahLst/>
          <a:cxnLst/>
          <a:rect l="0" t="0" r="0" b="0"/>
          <a:pathLst>
            <a:path>
              <a:moveTo>
                <a:pt x="3273004" y="20792"/>
              </a:moveTo>
              <a:arcTo wR="2924871" hR="2924871" stAng="16610150" swAng="134895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4305F9-079E-4890-865E-DC690481A45E}">
      <dsp:nvSpPr>
        <dsp:cNvPr id="0" name=""/>
        <dsp:cNvSpPr/>
      </dsp:nvSpPr>
      <dsp:spPr>
        <a:xfrm>
          <a:off x="6537171" y="1582413"/>
          <a:ext cx="3239361" cy="1774589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u="sng" kern="1200" dirty="0" smtClean="0">
              <a:solidFill>
                <a:srgbClr val="FFFF00"/>
              </a:solidFill>
            </a:rPr>
            <a:t>Predator loss </a:t>
          </a:r>
          <a:endParaRPr lang="ru-RU" sz="3600" kern="1200" dirty="0">
            <a:solidFill>
              <a:srgbClr val="FFFF00"/>
            </a:solidFill>
          </a:endParaRPr>
        </a:p>
      </dsp:txBody>
      <dsp:txXfrm>
        <a:off x="6537171" y="1582413"/>
        <a:ext cx="3239361" cy="1774589"/>
      </dsp:txXfrm>
    </dsp:sp>
    <dsp:sp modelId="{BCA79ABC-CFCE-4E70-992C-7BD4DDDAA650}">
      <dsp:nvSpPr>
        <dsp:cNvPr id="0" name=""/>
        <dsp:cNvSpPr/>
      </dsp:nvSpPr>
      <dsp:spPr>
        <a:xfrm>
          <a:off x="2523029" y="900768"/>
          <a:ext cx="5849743" cy="5849743"/>
        </a:xfrm>
        <a:custGeom>
          <a:avLst/>
          <a:gdLst/>
          <a:ahLst/>
          <a:cxnLst/>
          <a:rect l="0" t="0" r="0" b="0"/>
          <a:pathLst>
            <a:path>
              <a:moveTo>
                <a:pt x="5813424" y="2465376"/>
              </a:moveTo>
              <a:arcTo wR="2924871" hR="2924871" stAng="21057686" swAng="107125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27F81D-EAB2-4317-A6B0-42B1FB07E572}">
      <dsp:nvSpPr>
        <dsp:cNvPr id="0" name=""/>
        <dsp:cNvSpPr/>
      </dsp:nvSpPr>
      <dsp:spPr>
        <a:xfrm>
          <a:off x="6249149" y="4283046"/>
          <a:ext cx="3388373" cy="2026279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u="sng" kern="1200" dirty="0" smtClean="0">
              <a:solidFill>
                <a:srgbClr val="FF0000"/>
              </a:solidFill>
            </a:rPr>
            <a:t>Climate change </a:t>
          </a:r>
          <a:endParaRPr lang="ru-RU" sz="3600" kern="1200" dirty="0"/>
        </a:p>
      </dsp:txBody>
      <dsp:txXfrm>
        <a:off x="6249149" y="4283046"/>
        <a:ext cx="3388373" cy="2026279"/>
      </dsp:txXfrm>
    </dsp:sp>
    <dsp:sp modelId="{657623F8-0319-403B-B9A4-EB2865E28775}">
      <dsp:nvSpPr>
        <dsp:cNvPr id="0" name=""/>
        <dsp:cNvSpPr/>
      </dsp:nvSpPr>
      <dsp:spPr>
        <a:xfrm>
          <a:off x="2094002" y="1267152"/>
          <a:ext cx="5849743" cy="5849743"/>
        </a:xfrm>
        <a:custGeom>
          <a:avLst/>
          <a:gdLst/>
          <a:ahLst/>
          <a:cxnLst/>
          <a:rect l="0" t="0" r="0" b="0"/>
          <a:pathLst>
            <a:path>
              <a:moveTo>
                <a:pt x="4912822" y="5070314"/>
              </a:moveTo>
              <a:arcTo wR="2924871" hR="2924871" stAng="2830922" swAng="525867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45082E-5672-4DF5-A028-F147B90E8036}">
      <dsp:nvSpPr>
        <dsp:cNvPr id="0" name=""/>
        <dsp:cNvSpPr/>
      </dsp:nvSpPr>
      <dsp:spPr>
        <a:xfrm>
          <a:off x="515448" y="4206062"/>
          <a:ext cx="3069409" cy="2031231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u="sng" kern="1200" dirty="0" smtClean="0">
              <a:solidFill>
                <a:schemeClr val="bg1"/>
              </a:solidFill>
            </a:rPr>
            <a:t>Pollution</a:t>
          </a:r>
          <a:r>
            <a:rPr lang="en-US" sz="5100" b="1" u="sng" kern="1200" dirty="0" smtClean="0">
              <a:solidFill>
                <a:srgbClr val="FF0000"/>
              </a:solidFill>
            </a:rPr>
            <a:t> </a:t>
          </a:r>
          <a:endParaRPr lang="ru-RU" sz="5100" kern="1200" dirty="0"/>
        </a:p>
      </dsp:txBody>
      <dsp:txXfrm>
        <a:off x="515448" y="4206062"/>
        <a:ext cx="3069409" cy="2031231"/>
      </dsp:txXfrm>
    </dsp:sp>
    <dsp:sp modelId="{3A1B1EB7-BE35-4F87-BED7-4ECF3D663C70}">
      <dsp:nvSpPr>
        <dsp:cNvPr id="0" name=""/>
        <dsp:cNvSpPr/>
      </dsp:nvSpPr>
      <dsp:spPr>
        <a:xfrm>
          <a:off x="1613244" y="670895"/>
          <a:ext cx="5849743" cy="5849743"/>
        </a:xfrm>
        <a:custGeom>
          <a:avLst/>
          <a:gdLst/>
          <a:ahLst/>
          <a:cxnLst/>
          <a:rect l="0" t="0" r="0" b="0"/>
          <a:pathLst>
            <a:path>
              <a:moveTo>
                <a:pt x="62488" y="3526232"/>
              </a:moveTo>
              <a:arcTo wR="2924871" hR="2924871" stAng="10088113" swAng="105632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90C38F-7F59-4A3B-8FF0-D10EA4F5729F}">
      <dsp:nvSpPr>
        <dsp:cNvPr id="0" name=""/>
        <dsp:cNvSpPr/>
      </dsp:nvSpPr>
      <dsp:spPr>
        <a:xfrm>
          <a:off x="120648" y="1556786"/>
          <a:ext cx="3392182" cy="1737331"/>
        </a:xfrm>
        <a:prstGeom prst="roundRect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u="sng" kern="1200" dirty="0" smtClean="0">
              <a:solidFill>
                <a:schemeClr val="bg1"/>
              </a:solidFill>
            </a:rPr>
            <a:t>Habitat destruction </a:t>
          </a:r>
          <a:endParaRPr lang="ru-RU" sz="3600" kern="1200" dirty="0">
            <a:solidFill>
              <a:schemeClr val="bg1"/>
            </a:solidFill>
          </a:endParaRPr>
        </a:p>
      </dsp:txBody>
      <dsp:txXfrm>
        <a:off x="120648" y="1556786"/>
        <a:ext cx="3392182" cy="1737331"/>
      </dsp:txXfrm>
    </dsp:sp>
    <dsp:sp modelId="{3DD32460-2D8A-4D76-88C5-F9188D040625}">
      <dsp:nvSpPr>
        <dsp:cNvPr id="0" name=""/>
        <dsp:cNvSpPr/>
      </dsp:nvSpPr>
      <dsp:spPr>
        <a:xfrm>
          <a:off x="450465" y="1344751"/>
          <a:ext cx="5849743" cy="5849743"/>
        </a:xfrm>
        <a:custGeom>
          <a:avLst/>
          <a:gdLst/>
          <a:ahLst/>
          <a:cxnLst/>
          <a:rect l="0" t="0" r="0" b="0"/>
          <a:pathLst>
            <a:path>
              <a:moveTo>
                <a:pt x="1840493" y="208440"/>
              </a:moveTo>
              <a:arcTo wR="2924871" hR="2924871" stAng="14894310" swAng="111733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ECE4-7D76-4C40-AF15-001066BFECD2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4FC6-8BF6-4626-90DC-13F4B4A9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ECE4-7D76-4C40-AF15-001066BFECD2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4FC6-8BF6-4626-90DC-13F4B4A9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ECE4-7D76-4C40-AF15-001066BFECD2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4FC6-8BF6-4626-90DC-13F4B4A9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ECE4-7D76-4C40-AF15-001066BFECD2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4FC6-8BF6-4626-90DC-13F4B4A9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ECE4-7D76-4C40-AF15-001066BFECD2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4FC6-8BF6-4626-90DC-13F4B4A9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ECE4-7D76-4C40-AF15-001066BFECD2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4FC6-8BF6-4626-90DC-13F4B4A9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ECE4-7D76-4C40-AF15-001066BFECD2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4FC6-8BF6-4626-90DC-13F4B4A9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ECE4-7D76-4C40-AF15-001066BFECD2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4FC6-8BF6-4626-90DC-13F4B4A9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ECE4-7D76-4C40-AF15-001066BFECD2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4FC6-8BF6-4626-90DC-13F4B4A9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ECE4-7D76-4C40-AF15-001066BFECD2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4FC6-8BF6-4626-90DC-13F4B4A9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ECE4-7D76-4C40-AF15-001066BFECD2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4FC6-8BF6-4626-90DC-13F4B4A9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4ECE4-7D76-4C40-AF15-001066BFECD2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74FC6-8BF6-4626-90DC-13F4B4A99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06148"/>
            <a:ext cx="9906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SOS</a:t>
            </a:r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</a:t>
            </a:r>
            <a:endParaRPr lang="en-US" sz="9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Save </a:t>
            </a:r>
            <a:r>
              <a:rPr lang="en-US" sz="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Our Seas</a:t>
            </a:r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25216"/>
            <a:ext cx="9906000" cy="59400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9600" b="1" dirty="0" smtClean="0">
                <a:solidFill>
                  <a:srgbClr val="FF0000"/>
                </a:solidFill>
              </a:rPr>
              <a:t>Remember!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Earth needs water. </a:t>
            </a:r>
            <a:r>
              <a:rPr lang="en-US" sz="6600" dirty="0" smtClean="0"/>
              <a:t>People, animals, and plants </a:t>
            </a:r>
            <a:r>
              <a:rPr lang="en-US" sz="6600" b="1" u="sng" dirty="0" smtClean="0"/>
              <a:t>need water.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Save our wonderful water!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348880"/>
            <a:ext cx="9906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 Need Water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906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i="1" dirty="0" smtClean="0">
                <a:solidFill>
                  <a:srgbClr val="FF0000"/>
                </a:solidFill>
              </a:rPr>
              <a:t>Water at Home.</a:t>
            </a:r>
            <a:endParaRPr lang="ru-RU" sz="6600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464" y="1124744"/>
            <a:ext cx="2552700" cy="1838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64768" y="980728"/>
            <a:ext cx="47525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i="1" dirty="0" smtClean="0">
                <a:solidFill>
                  <a:srgbClr val="0070C0"/>
                </a:solidFill>
              </a:rPr>
              <a:t>We use about 80 liters of water when we take a bath. We use about 27 liters of water when we take a shower. We use water to brush our teeth and we also need water to flush the toilet. We use about 9 liters of water every time we flush.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64768" y="4293096"/>
            <a:ext cx="48965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i="1" dirty="0" smtClean="0">
                <a:solidFill>
                  <a:srgbClr val="0070C0"/>
                </a:solidFill>
              </a:rPr>
              <a:t>We use water to wash and clean other things, too. We wash the dishes with water. We wash clothes with water. We wash and clean everything in the house with water!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8070" y="836712"/>
            <a:ext cx="1695450" cy="1143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3961" y="2204864"/>
            <a:ext cx="1933575" cy="13620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472" y="4437112"/>
            <a:ext cx="2504728" cy="17430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05328" y="3933056"/>
            <a:ext cx="1866900" cy="28003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906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i="1" dirty="0" smtClean="0">
                <a:solidFill>
                  <a:srgbClr val="FF0000"/>
                </a:solidFill>
              </a:rPr>
              <a:t>Water Activities.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5168" y="1412776"/>
            <a:ext cx="3321943" cy="248050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Прямоугольник 4"/>
          <p:cNvSpPr/>
          <p:nvPr/>
        </p:nvSpPr>
        <p:spPr>
          <a:xfrm>
            <a:off x="7739799" y="1052736"/>
            <a:ext cx="2037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50" dirty="0" smtClean="0">
                <a:latin typeface="Times New Roman"/>
                <a:ea typeface="SimSun"/>
                <a:cs typeface="Mangal"/>
              </a:rPr>
              <a:t>Making Electricity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008" y="1196752"/>
            <a:ext cx="632115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700" b="1" i="1" dirty="0" smtClean="0">
                <a:solidFill>
                  <a:srgbClr val="0070C0"/>
                </a:solidFill>
              </a:rPr>
              <a:t>We use a lot of water </a:t>
            </a:r>
            <a:r>
              <a:rPr lang="en-US" sz="2700" b="1" i="1" u="sng" dirty="0" smtClean="0">
                <a:solidFill>
                  <a:srgbClr val="0070C0"/>
                </a:solidFill>
              </a:rPr>
              <a:t>outside the home. </a:t>
            </a:r>
          </a:p>
          <a:p>
            <a:pPr lvl="0" algn="just" fontAlgn="base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 We need water for the food we eat. </a:t>
            </a:r>
          </a:p>
          <a:p>
            <a:pPr lvl="0" algn="just" fontAlgn="base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 We need water to travel. </a:t>
            </a:r>
          </a:p>
          <a:p>
            <a:pPr lvl="0" algn="just" fontAlgn="base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 We can travel by ship and by boat. </a:t>
            </a:r>
          </a:p>
          <a:p>
            <a:pPr lvl="0" algn="just" fontAlgn="base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 We can also make power with water.</a:t>
            </a:r>
          </a:p>
          <a:p>
            <a:pPr lvl="0" algn="just" fontAlgn="base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 Hydroelectricity is electricity made from water.</a:t>
            </a:r>
          </a:p>
          <a:p>
            <a:pPr algn="just" fontAlgn="base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 We like to go to the beach in the summer. </a:t>
            </a:r>
          </a:p>
          <a:p>
            <a:pPr algn="just" fontAlgn="base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 We also like to visit rivers and lakes.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pPr algn="just" fontAlgn="base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 Lots of sports need water (sailing, surfing, swimming, waterskiing, diving).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3200" y="4365104"/>
            <a:ext cx="2809875" cy="2105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464" y="300652"/>
            <a:ext cx="3501389" cy="62246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800872" y="836712"/>
            <a:ext cx="59046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</a:rPr>
              <a:t>Our body is about </a:t>
            </a:r>
          </a:p>
          <a:p>
            <a:pPr algn="ctr"/>
            <a:r>
              <a:rPr lang="en-US" sz="4400" b="1" dirty="0" smtClean="0">
                <a:solidFill>
                  <a:srgbClr val="0070C0"/>
                </a:solidFill>
              </a:rPr>
              <a:t>70% water. </a:t>
            </a:r>
          </a:p>
          <a:p>
            <a:pPr algn="ctr"/>
            <a:endParaRPr lang="en-US" sz="44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400" b="1" dirty="0" smtClean="0">
                <a:solidFill>
                  <a:srgbClr val="0070C0"/>
                </a:solidFill>
              </a:rPr>
              <a:t>Our brain is about</a:t>
            </a:r>
          </a:p>
          <a:p>
            <a:pPr algn="ctr"/>
            <a:r>
              <a:rPr lang="en-US" sz="4400" b="1" dirty="0" smtClean="0">
                <a:solidFill>
                  <a:srgbClr val="0070C0"/>
                </a:solidFill>
              </a:rPr>
              <a:t> 85% water </a:t>
            </a:r>
          </a:p>
          <a:p>
            <a:pPr algn="ctr"/>
            <a:r>
              <a:rPr lang="en-US" sz="4400" b="1" dirty="0" smtClean="0">
                <a:solidFill>
                  <a:srgbClr val="0070C0"/>
                </a:solidFill>
              </a:rPr>
              <a:t>and our bones are about 33% water. 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700808"/>
            <a:ext cx="9906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Animals Need Water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7016" y="3989151"/>
            <a:ext cx="3456384" cy="25779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235" y="3861048"/>
            <a:ext cx="4369749" cy="251591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3040" y="188640"/>
            <a:ext cx="4262874" cy="266429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512" y="260648"/>
            <a:ext cx="4198641" cy="314096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04528" y="2812866"/>
            <a:ext cx="396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Water gives them food and oxygen.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0552" y="508610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All ocean animals need water.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01072" y="2132856"/>
            <a:ext cx="3816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Jellyfish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need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water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ctr"/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to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support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heir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bodies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48544" y="3964994"/>
            <a:ext cx="36783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Some animals live in fresh water.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41232" y="3068960"/>
            <a:ext cx="2674551" cy="17518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097016" y="4005064"/>
            <a:ext cx="19889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Land animals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water, too. </a:t>
            </a:r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9906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вал 2"/>
          <p:cNvSpPr/>
          <p:nvPr/>
        </p:nvSpPr>
        <p:spPr>
          <a:xfrm>
            <a:off x="3584848" y="1988840"/>
            <a:ext cx="2880320" cy="2808312"/>
          </a:xfrm>
          <a:prstGeom prst="ellipse">
            <a:avLst/>
          </a:prstGeom>
          <a:blipFill>
            <a:blip r:embed="rId7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kumimoji="0" lang="en-US" sz="26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The main threats to the World ocean are the following</a:t>
            </a:r>
            <a:endParaRPr lang="ru-RU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52736"/>
            <a:ext cx="9906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2400" b="1" i="1" dirty="0" smtClean="0">
                <a:solidFill>
                  <a:srgbClr val="0070C0"/>
                </a:solidFill>
              </a:rPr>
              <a:t> 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can save water at home. 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en-US" sz="2400" b="1" i="1" dirty="0" smtClean="0">
                <a:solidFill>
                  <a:srgbClr val="0070C0"/>
                </a:solidFill>
              </a:rPr>
              <a:t>              - Turn off the water when we brush our teeth.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en-US" sz="2400" b="1" i="1" dirty="0" smtClean="0">
                <a:solidFill>
                  <a:srgbClr val="0070C0"/>
                </a:solidFill>
              </a:rPr>
              <a:t>              - </a:t>
            </a:r>
            <a:r>
              <a:rPr lang="ru-RU" sz="2400" b="1" i="1" dirty="0" err="1" smtClean="0">
                <a:solidFill>
                  <a:srgbClr val="0070C0"/>
                </a:solidFill>
              </a:rPr>
              <a:t>Take</a:t>
            </a:r>
            <a:r>
              <a:rPr lang="ru-RU" sz="2400" b="1" i="1" dirty="0" smtClean="0">
                <a:solidFill>
                  <a:srgbClr val="0070C0"/>
                </a:solidFill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</a:rPr>
              <a:t>a</a:t>
            </a:r>
            <a:r>
              <a:rPr lang="ru-RU" sz="2400" b="1" i="1" dirty="0" smtClean="0">
                <a:solidFill>
                  <a:srgbClr val="0070C0"/>
                </a:solidFill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</a:rPr>
              <a:t>shower</a:t>
            </a:r>
            <a:r>
              <a:rPr lang="ru-RU" sz="2400" b="1" i="1" dirty="0" smtClean="0">
                <a:solidFill>
                  <a:srgbClr val="0070C0"/>
                </a:solidFill>
              </a:rPr>
              <a:t>, </a:t>
            </a:r>
            <a:r>
              <a:rPr lang="ru-RU" sz="2400" b="1" i="1" dirty="0" err="1" smtClean="0">
                <a:solidFill>
                  <a:srgbClr val="0070C0"/>
                </a:solidFill>
              </a:rPr>
              <a:t>not</a:t>
            </a:r>
            <a:r>
              <a:rPr lang="ru-RU" sz="2400" b="1" i="1" dirty="0" smtClean="0">
                <a:solidFill>
                  <a:srgbClr val="0070C0"/>
                </a:solidFill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</a:rPr>
              <a:t>a</a:t>
            </a:r>
            <a:r>
              <a:rPr lang="ru-RU" sz="2400" b="1" i="1" dirty="0" smtClean="0">
                <a:solidFill>
                  <a:srgbClr val="0070C0"/>
                </a:solidFill>
              </a:rPr>
              <a:t> </a:t>
            </a:r>
            <a:r>
              <a:rPr lang="ru-RU" sz="2400" b="1" i="1" dirty="0" err="1" smtClean="0">
                <a:solidFill>
                  <a:srgbClr val="0070C0"/>
                </a:solidFill>
              </a:rPr>
              <a:t>bath</a:t>
            </a:r>
            <a:r>
              <a:rPr lang="en-US" sz="2400" b="1" i="1" dirty="0" smtClean="0">
                <a:solidFill>
                  <a:srgbClr val="0070C0"/>
                </a:solidFill>
              </a:rPr>
              <a:t>.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can also save water outside the home</a:t>
            </a:r>
            <a:r>
              <a:rPr lang="en-US" sz="2400" b="1" i="1" dirty="0" smtClean="0">
                <a:solidFill>
                  <a:srgbClr val="0070C0"/>
                </a:solidFill>
              </a:rPr>
              <a:t>. 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en-US" sz="2400" b="1" i="1" dirty="0" smtClean="0">
                <a:solidFill>
                  <a:srgbClr val="0070C0"/>
                </a:solidFill>
              </a:rPr>
              <a:t>             - Collect rainwater to water plants. 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en-US" sz="2400" b="1" i="1" dirty="0" smtClean="0">
                <a:solidFill>
                  <a:srgbClr val="0070C0"/>
                </a:solidFill>
              </a:rPr>
              <a:t>             - Don't throw things into rivers or lakes. 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Protect ocean birds and marine life: </a:t>
            </a:r>
            <a:r>
              <a:rPr lang="en-US" sz="2400" b="1" i="1" dirty="0" smtClean="0">
                <a:solidFill>
                  <a:srgbClr val="0070C0"/>
                </a:solidFill>
              </a:rPr>
              <a:t>don't throw plastic bags, bottles, etc. in or near the water. Sea birds, turtles, whales and other sea animals often mistake plastic things for food and die.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Don't litter. </a:t>
            </a:r>
            <a:r>
              <a:rPr lang="en-US" sz="2400" b="1" i="1" dirty="0" smtClean="0">
                <a:solidFill>
                  <a:srgbClr val="0070C0"/>
                </a:solidFill>
              </a:rPr>
              <a:t>Rubbish has a way of ending up in rivers, lakes, and oceans.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2400" b="1" i="1" dirty="0" smtClean="0">
                <a:solidFill>
                  <a:srgbClr val="0070C0"/>
                </a:solidFill>
              </a:rPr>
              <a:t>Take part in beach clean-up projects.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3536" y="44624"/>
            <a:ext cx="944066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6600" b="1" i="1" dirty="0" smtClean="0">
                <a:solidFill>
                  <a:srgbClr val="FF0000"/>
                </a:solidFill>
              </a:rPr>
              <a:t>We all need to save water.</a:t>
            </a:r>
            <a:endParaRPr lang="ru-RU" sz="6600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434</Words>
  <Application>Microsoft Office PowerPoint</Application>
  <PresentationFormat>Лист A4 (210x297 мм)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Пользователь Windows</cp:lastModifiedBy>
  <cp:revision>42</cp:revision>
  <dcterms:created xsi:type="dcterms:W3CDTF">2012-01-17T18:14:25Z</dcterms:created>
  <dcterms:modified xsi:type="dcterms:W3CDTF">2012-01-18T19:34:38Z</dcterms:modified>
</cp:coreProperties>
</file>